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14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7AE3F2-8F86-40D9-9E82-6F06F67A9863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EBD829F-0DFE-4534-A592-45141982AF28}">
      <dgm:prSet/>
      <dgm:spPr/>
      <dgm:t>
        <a:bodyPr/>
        <a:lstStyle/>
        <a:p>
          <a:r>
            <a:rPr lang="en-US"/>
            <a:t>Documentation I used to get started:</a:t>
          </a:r>
        </a:p>
      </dgm:t>
    </dgm:pt>
    <dgm:pt modelId="{11634370-2A09-4EA7-9301-66B1C8569FBF}" type="parTrans" cxnId="{58CC8B01-EA65-445B-B9B6-A2F505B1E89B}">
      <dgm:prSet/>
      <dgm:spPr/>
      <dgm:t>
        <a:bodyPr/>
        <a:lstStyle/>
        <a:p>
          <a:endParaRPr lang="en-US"/>
        </a:p>
      </dgm:t>
    </dgm:pt>
    <dgm:pt modelId="{BD98B4B4-1614-4327-98D3-2FF4F2288557}" type="sibTrans" cxnId="{58CC8B01-EA65-445B-B9B6-A2F505B1E89B}">
      <dgm:prSet/>
      <dgm:spPr/>
      <dgm:t>
        <a:bodyPr/>
        <a:lstStyle/>
        <a:p>
          <a:endParaRPr lang="en-US"/>
        </a:p>
      </dgm:t>
    </dgm:pt>
    <dgm:pt modelId="{4FC35F6B-85D9-4865-930D-839F56D4608A}">
      <dgm:prSet/>
      <dgm:spPr/>
      <dgm:t>
        <a:bodyPr/>
        <a:lstStyle/>
        <a:p>
          <a:r>
            <a:rPr lang="en-US" dirty="0"/>
            <a:t>Project2.pdf document</a:t>
          </a:r>
        </a:p>
      </dgm:t>
    </dgm:pt>
    <dgm:pt modelId="{CF8A6010-E3E9-4C1B-92E5-0579406B0A45}" type="parTrans" cxnId="{35AD87E9-87A8-40C8-AD18-E9F075FDCA6D}">
      <dgm:prSet/>
      <dgm:spPr/>
      <dgm:t>
        <a:bodyPr/>
        <a:lstStyle/>
        <a:p>
          <a:endParaRPr lang="en-US"/>
        </a:p>
      </dgm:t>
    </dgm:pt>
    <dgm:pt modelId="{5F5A2F65-3AE2-47AA-B43A-9E1FC8DCC12D}" type="sibTrans" cxnId="{35AD87E9-87A8-40C8-AD18-E9F075FDCA6D}">
      <dgm:prSet/>
      <dgm:spPr/>
      <dgm:t>
        <a:bodyPr/>
        <a:lstStyle/>
        <a:p>
          <a:endParaRPr lang="en-US"/>
        </a:p>
      </dgm:t>
    </dgm:pt>
    <dgm:pt modelId="{7F291630-3BE5-4955-A729-9C328BD451AA}">
      <dgm:prSet/>
      <dgm:spPr/>
      <dgm:t>
        <a:bodyPr/>
        <a:lstStyle/>
        <a:p>
          <a:r>
            <a:rPr lang="en-US" dirty="0"/>
            <a:t>Oracle’s </a:t>
          </a:r>
          <a:r>
            <a:rPr lang="en-US" dirty="0" err="1"/>
            <a:t>DatagramSocket</a:t>
          </a:r>
          <a:r>
            <a:rPr lang="en-US" dirty="0"/>
            <a:t> and </a:t>
          </a:r>
          <a:r>
            <a:rPr lang="en-US" dirty="0" err="1"/>
            <a:t>DatagramPacket</a:t>
          </a:r>
          <a:r>
            <a:rPr lang="en-US" dirty="0"/>
            <a:t> tutorials</a:t>
          </a:r>
        </a:p>
      </dgm:t>
    </dgm:pt>
    <dgm:pt modelId="{0234A961-72DF-44FD-913F-A429148F6A0B}" type="parTrans" cxnId="{00A3FF3B-C1CD-4A72-BE74-DB025DF3CB9B}">
      <dgm:prSet/>
      <dgm:spPr/>
      <dgm:t>
        <a:bodyPr/>
        <a:lstStyle/>
        <a:p>
          <a:endParaRPr lang="en-US"/>
        </a:p>
      </dgm:t>
    </dgm:pt>
    <dgm:pt modelId="{5D86DB9D-7133-49F8-B493-ADBAAB8E4EE1}" type="sibTrans" cxnId="{00A3FF3B-C1CD-4A72-BE74-DB025DF3CB9B}">
      <dgm:prSet/>
      <dgm:spPr/>
      <dgm:t>
        <a:bodyPr/>
        <a:lstStyle/>
        <a:p>
          <a:endParaRPr lang="en-US"/>
        </a:p>
      </dgm:t>
    </dgm:pt>
    <dgm:pt modelId="{FDBA3151-F8A7-46F4-8DC4-5ADA81A29E3E}">
      <dgm:prSet/>
      <dgm:spPr/>
      <dgm:t>
        <a:bodyPr/>
        <a:lstStyle/>
        <a:p>
          <a:r>
            <a:rPr lang="en-US"/>
            <a:t>The helper files, especially the Pipe.java file, which helped me understand DatagramSockets and DatagramPackets more than anything else.</a:t>
          </a:r>
        </a:p>
      </dgm:t>
    </dgm:pt>
    <dgm:pt modelId="{96C807C8-01C9-4E64-BC7E-18C0FEC91299}" type="parTrans" cxnId="{C9373FC7-0A82-457A-8F95-95412FB711D7}">
      <dgm:prSet/>
      <dgm:spPr/>
      <dgm:t>
        <a:bodyPr/>
        <a:lstStyle/>
        <a:p>
          <a:endParaRPr lang="en-US"/>
        </a:p>
      </dgm:t>
    </dgm:pt>
    <dgm:pt modelId="{AE9BA6B5-57FF-4C88-9B5F-53D20139313B}" type="sibTrans" cxnId="{C9373FC7-0A82-457A-8F95-95412FB711D7}">
      <dgm:prSet/>
      <dgm:spPr/>
      <dgm:t>
        <a:bodyPr/>
        <a:lstStyle/>
        <a:p>
          <a:endParaRPr lang="en-US"/>
        </a:p>
      </dgm:t>
    </dgm:pt>
    <dgm:pt modelId="{DEDF3BFD-1836-41DD-97EB-E9D68FFBFA6E}">
      <dgm:prSet/>
      <dgm:spPr/>
      <dgm:t>
        <a:bodyPr/>
        <a:lstStyle/>
        <a:p>
          <a:r>
            <a:rPr lang="en-US"/>
            <a:t>Process:</a:t>
          </a:r>
        </a:p>
      </dgm:t>
    </dgm:pt>
    <dgm:pt modelId="{9D032061-8E43-4860-9149-9F3E8BE50073}" type="parTrans" cxnId="{83F154B6-F264-4F5C-8929-690DCC37B746}">
      <dgm:prSet/>
      <dgm:spPr/>
      <dgm:t>
        <a:bodyPr/>
        <a:lstStyle/>
        <a:p>
          <a:endParaRPr lang="en-US"/>
        </a:p>
      </dgm:t>
    </dgm:pt>
    <dgm:pt modelId="{27EDEF82-5F9A-4BF5-8870-C2F854C73EC3}" type="sibTrans" cxnId="{83F154B6-F264-4F5C-8929-690DCC37B746}">
      <dgm:prSet/>
      <dgm:spPr/>
      <dgm:t>
        <a:bodyPr/>
        <a:lstStyle/>
        <a:p>
          <a:endParaRPr lang="en-US"/>
        </a:p>
      </dgm:t>
    </dgm:pt>
    <dgm:pt modelId="{D47222ED-C094-4E7B-B85F-D19FD18B60A0}">
      <dgm:prSet/>
      <dgm:spPr/>
      <dgm:t>
        <a:bodyPr/>
        <a:lstStyle/>
        <a:p>
          <a:r>
            <a:rPr lang="en-US"/>
            <a:t>First I modified the helper files like the Pipe to be easier to use and manipulate.</a:t>
          </a:r>
        </a:p>
      </dgm:t>
    </dgm:pt>
    <dgm:pt modelId="{31FA18CF-AC5D-4268-BE05-40A7CAA54152}" type="parTrans" cxnId="{613C7CD8-6F78-4649-A90E-17BA6F6FC71F}">
      <dgm:prSet/>
      <dgm:spPr/>
      <dgm:t>
        <a:bodyPr/>
        <a:lstStyle/>
        <a:p>
          <a:endParaRPr lang="en-US"/>
        </a:p>
      </dgm:t>
    </dgm:pt>
    <dgm:pt modelId="{60AEF636-F959-4EA0-B505-95A4C33368F5}" type="sibTrans" cxnId="{613C7CD8-6F78-4649-A90E-17BA6F6FC71F}">
      <dgm:prSet/>
      <dgm:spPr/>
      <dgm:t>
        <a:bodyPr/>
        <a:lstStyle/>
        <a:p>
          <a:endParaRPr lang="en-US"/>
        </a:p>
      </dgm:t>
    </dgm:pt>
    <dgm:pt modelId="{50189FDF-3AD7-42E8-8004-C27CCE375B61}">
      <dgm:prSet/>
      <dgm:spPr/>
      <dgm:t>
        <a:bodyPr/>
        <a:lstStyle/>
        <a:p>
          <a:r>
            <a:rPr lang="en-US" dirty="0"/>
            <a:t>Second, I made a simple client and server using a 100% reliable Pipe. </a:t>
          </a:r>
        </a:p>
      </dgm:t>
    </dgm:pt>
    <dgm:pt modelId="{3F715066-7F8F-4BB4-9483-420FE9CD4EA2}" type="parTrans" cxnId="{31F1CB3C-20D9-4E80-800A-3155EBBE3931}">
      <dgm:prSet/>
      <dgm:spPr/>
      <dgm:t>
        <a:bodyPr/>
        <a:lstStyle/>
        <a:p>
          <a:endParaRPr lang="en-US"/>
        </a:p>
      </dgm:t>
    </dgm:pt>
    <dgm:pt modelId="{79A634A4-26FF-4AED-880D-B7FA90594110}" type="sibTrans" cxnId="{31F1CB3C-20D9-4E80-800A-3155EBBE3931}">
      <dgm:prSet/>
      <dgm:spPr/>
      <dgm:t>
        <a:bodyPr/>
        <a:lstStyle/>
        <a:p>
          <a:endParaRPr lang="en-US"/>
        </a:p>
      </dgm:t>
    </dgm:pt>
    <dgm:pt modelId="{104AC34E-FAE2-45B9-8CDE-2613EF446F7A}">
      <dgm:prSet/>
      <dgm:spPr/>
      <dgm:t>
        <a:bodyPr/>
        <a:lstStyle/>
        <a:p>
          <a:r>
            <a:rPr lang="en-US"/>
            <a:t>I just experimented with sending DataPackets through DatagramPackets through DatagramSockets from the client to server and vice versa.</a:t>
          </a:r>
        </a:p>
      </dgm:t>
    </dgm:pt>
    <dgm:pt modelId="{A09C6004-9FBD-4D21-8987-6D041F30CA4B}" type="parTrans" cxnId="{1C123CDB-755C-437A-B630-1A6F046FFBA4}">
      <dgm:prSet/>
      <dgm:spPr/>
      <dgm:t>
        <a:bodyPr/>
        <a:lstStyle/>
        <a:p>
          <a:endParaRPr lang="en-US"/>
        </a:p>
      </dgm:t>
    </dgm:pt>
    <dgm:pt modelId="{DAB0126D-6900-4396-B6F6-B7CDEEDCE11F}" type="sibTrans" cxnId="{1C123CDB-755C-437A-B630-1A6F046FFBA4}">
      <dgm:prSet/>
      <dgm:spPr/>
      <dgm:t>
        <a:bodyPr/>
        <a:lstStyle/>
        <a:p>
          <a:endParaRPr lang="en-US"/>
        </a:p>
      </dgm:t>
    </dgm:pt>
    <dgm:pt modelId="{331D2734-C05F-43B4-A719-2ECC4786FA6B}">
      <dgm:prSet/>
      <dgm:spPr/>
      <dgm:t>
        <a:bodyPr/>
        <a:lstStyle/>
        <a:p>
          <a:r>
            <a:rPr lang="en-US" dirty="0"/>
            <a:t>Third, I continually modified the Server (and Client to some extent) to reach all of the desired effects.</a:t>
          </a:r>
        </a:p>
      </dgm:t>
    </dgm:pt>
    <dgm:pt modelId="{76109F83-983E-4E36-A358-3D175A860DC6}" type="parTrans" cxnId="{B309D573-81A1-47D6-BB60-A28669B64419}">
      <dgm:prSet/>
      <dgm:spPr/>
      <dgm:t>
        <a:bodyPr/>
        <a:lstStyle/>
        <a:p>
          <a:endParaRPr lang="en-US"/>
        </a:p>
      </dgm:t>
    </dgm:pt>
    <dgm:pt modelId="{9C2739BC-844C-4EC3-8C15-4DE24EE9645B}" type="sibTrans" cxnId="{B309D573-81A1-47D6-BB60-A28669B64419}">
      <dgm:prSet/>
      <dgm:spPr/>
      <dgm:t>
        <a:bodyPr/>
        <a:lstStyle/>
        <a:p>
          <a:endParaRPr lang="en-US"/>
        </a:p>
      </dgm:t>
    </dgm:pt>
    <dgm:pt modelId="{F6447538-45A0-4591-B538-FC120C3A3352}">
      <dgm:prSet/>
      <dgm:spPr/>
      <dgm:t>
        <a:bodyPr/>
        <a:lstStyle/>
        <a:p>
          <a:r>
            <a:rPr lang="en-US" dirty="0"/>
            <a:t>Finally, I added a third thread to the Server so it wouldn’t close and could accept more file requests from clients.</a:t>
          </a:r>
        </a:p>
      </dgm:t>
    </dgm:pt>
    <dgm:pt modelId="{2C3A2F74-1221-40EE-AF17-977AAB5F2118}" type="parTrans" cxnId="{EF57A488-5659-4B2C-83CE-EE165E7E6601}">
      <dgm:prSet/>
      <dgm:spPr/>
      <dgm:t>
        <a:bodyPr/>
        <a:lstStyle/>
        <a:p>
          <a:endParaRPr lang="en-US"/>
        </a:p>
      </dgm:t>
    </dgm:pt>
    <dgm:pt modelId="{CED0107F-9C0B-4851-82C9-016B348F12DE}" type="sibTrans" cxnId="{EF57A488-5659-4B2C-83CE-EE165E7E6601}">
      <dgm:prSet/>
      <dgm:spPr/>
      <dgm:t>
        <a:bodyPr/>
        <a:lstStyle/>
        <a:p>
          <a:endParaRPr lang="en-US"/>
        </a:p>
      </dgm:t>
    </dgm:pt>
    <dgm:pt modelId="{E338799E-F5E3-4E93-B44C-D5937CE24DC4}" type="pres">
      <dgm:prSet presAssocID="{537AE3F2-8F86-40D9-9E82-6F06F67A9863}" presName="linear" presStyleCnt="0">
        <dgm:presLayoutVars>
          <dgm:animLvl val="lvl"/>
          <dgm:resizeHandles val="exact"/>
        </dgm:presLayoutVars>
      </dgm:prSet>
      <dgm:spPr/>
    </dgm:pt>
    <dgm:pt modelId="{BC4C892D-0B8E-424C-872B-C816E5E48167}" type="pres">
      <dgm:prSet presAssocID="{AEBD829F-0DFE-4534-A592-45141982AF2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436B887-27A0-4D17-873D-B4374D3CC108}" type="pres">
      <dgm:prSet presAssocID="{AEBD829F-0DFE-4534-A592-45141982AF28}" presName="childText" presStyleLbl="revTx" presStyleIdx="0" presStyleCnt="2">
        <dgm:presLayoutVars>
          <dgm:bulletEnabled val="1"/>
        </dgm:presLayoutVars>
      </dgm:prSet>
      <dgm:spPr/>
    </dgm:pt>
    <dgm:pt modelId="{38AF3689-10DD-4B02-81E3-C2CDCA17E181}" type="pres">
      <dgm:prSet presAssocID="{DEDF3BFD-1836-41DD-97EB-E9D68FFBFA6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FA1B66F-0D56-42D4-A896-B114BB55E142}" type="pres">
      <dgm:prSet presAssocID="{DEDF3BFD-1836-41DD-97EB-E9D68FFBFA6E}" presName="childText" presStyleLbl="revTx" presStyleIdx="1" presStyleCnt="2" custScaleY="102795">
        <dgm:presLayoutVars>
          <dgm:bulletEnabled val="1"/>
        </dgm:presLayoutVars>
      </dgm:prSet>
      <dgm:spPr/>
    </dgm:pt>
  </dgm:ptLst>
  <dgm:cxnLst>
    <dgm:cxn modelId="{58CC8B01-EA65-445B-B9B6-A2F505B1E89B}" srcId="{537AE3F2-8F86-40D9-9E82-6F06F67A9863}" destId="{AEBD829F-0DFE-4534-A592-45141982AF28}" srcOrd="0" destOrd="0" parTransId="{11634370-2A09-4EA7-9301-66B1C8569FBF}" sibTransId="{BD98B4B4-1614-4327-98D3-2FF4F2288557}"/>
    <dgm:cxn modelId="{A5CAD227-0283-4C52-B491-CB06F9C2E6AE}" type="presOf" srcId="{FDBA3151-F8A7-46F4-8DC4-5ADA81A29E3E}" destId="{8436B887-27A0-4D17-873D-B4374D3CC108}" srcOrd="0" destOrd="2" presId="urn:microsoft.com/office/officeart/2005/8/layout/vList2"/>
    <dgm:cxn modelId="{A4D0262B-4133-4E49-81A4-9F681E9629EC}" type="presOf" srcId="{4FC35F6B-85D9-4865-930D-839F56D4608A}" destId="{8436B887-27A0-4D17-873D-B4374D3CC108}" srcOrd="0" destOrd="0" presId="urn:microsoft.com/office/officeart/2005/8/layout/vList2"/>
    <dgm:cxn modelId="{4678DB2D-5AEC-4A77-9486-A77A8B311437}" type="presOf" srcId="{7F291630-3BE5-4955-A729-9C328BD451AA}" destId="{8436B887-27A0-4D17-873D-B4374D3CC108}" srcOrd="0" destOrd="1" presId="urn:microsoft.com/office/officeart/2005/8/layout/vList2"/>
    <dgm:cxn modelId="{00A3FF3B-C1CD-4A72-BE74-DB025DF3CB9B}" srcId="{AEBD829F-0DFE-4534-A592-45141982AF28}" destId="{7F291630-3BE5-4955-A729-9C328BD451AA}" srcOrd="1" destOrd="0" parTransId="{0234A961-72DF-44FD-913F-A429148F6A0B}" sibTransId="{5D86DB9D-7133-49F8-B493-ADBAAB8E4EE1}"/>
    <dgm:cxn modelId="{31F1CB3C-20D9-4E80-800A-3155EBBE3931}" srcId="{DEDF3BFD-1836-41DD-97EB-E9D68FFBFA6E}" destId="{50189FDF-3AD7-42E8-8004-C27CCE375B61}" srcOrd="1" destOrd="0" parTransId="{3F715066-7F8F-4BB4-9483-420FE9CD4EA2}" sibTransId="{79A634A4-26FF-4AED-880D-B7FA90594110}"/>
    <dgm:cxn modelId="{B6E17B3E-A150-4D2F-882A-44349680089A}" type="presOf" srcId="{331D2734-C05F-43B4-A719-2ECC4786FA6B}" destId="{6FA1B66F-0D56-42D4-A896-B114BB55E142}" srcOrd="0" destOrd="3" presId="urn:microsoft.com/office/officeart/2005/8/layout/vList2"/>
    <dgm:cxn modelId="{DE005873-C6E2-4090-B557-1C67CC0BB8AA}" type="presOf" srcId="{D47222ED-C094-4E7B-B85F-D19FD18B60A0}" destId="{6FA1B66F-0D56-42D4-A896-B114BB55E142}" srcOrd="0" destOrd="0" presId="urn:microsoft.com/office/officeart/2005/8/layout/vList2"/>
    <dgm:cxn modelId="{B309D573-81A1-47D6-BB60-A28669B64419}" srcId="{DEDF3BFD-1836-41DD-97EB-E9D68FFBFA6E}" destId="{331D2734-C05F-43B4-A719-2ECC4786FA6B}" srcOrd="2" destOrd="0" parTransId="{76109F83-983E-4E36-A358-3D175A860DC6}" sibTransId="{9C2739BC-844C-4EC3-8C15-4DE24EE9645B}"/>
    <dgm:cxn modelId="{6564B159-C6DD-4713-89EA-D0E15535C853}" type="presOf" srcId="{DEDF3BFD-1836-41DD-97EB-E9D68FFBFA6E}" destId="{38AF3689-10DD-4B02-81E3-C2CDCA17E181}" srcOrd="0" destOrd="0" presId="urn:microsoft.com/office/officeart/2005/8/layout/vList2"/>
    <dgm:cxn modelId="{8AD22E85-24D5-47E0-9D42-85BDC71DC64C}" type="presOf" srcId="{537AE3F2-8F86-40D9-9E82-6F06F67A9863}" destId="{E338799E-F5E3-4E93-B44C-D5937CE24DC4}" srcOrd="0" destOrd="0" presId="urn:microsoft.com/office/officeart/2005/8/layout/vList2"/>
    <dgm:cxn modelId="{EF57A488-5659-4B2C-83CE-EE165E7E6601}" srcId="{DEDF3BFD-1836-41DD-97EB-E9D68FFBFA6E}" destId="{F6447538-45A0-4591-B538-FC120C3A3352}" srcOrd="3" destOrd="0" parTransId="{2C3A2F74-1221-40EE-AF17-977AAB5F2118}" sibTransId="{CED0107F-9C0B-4851-82C9-016B348F12DE}"/>
    <dgm:cxn modelId="{48632DA8-A6F1-45DB-8BFD-F83420E0058C}" type="presOf" srcId="{104AC34E-FAE2-45B9-8CDE-2613EF446F7A}" destId="{6FA1B66F-0D56-42D4-A896-B114BB55E142}" srcOrd="0" destOrd="2" presId="urn:microsoft.com/office/officeart/2005/8/layout/vList2"/>
    <dgm:cxn modelId="{DD2D4EB4-8DFF-49F1-A252-4C90A7EA3217}" type="presOf" srcId="{AEBD829F-0DFE-4534-A592-45141982AF28}" destId="{BC4C892D-0B8E-424C-872B-C816E5E48167}" srcOrd="0" destOrd="0" presId="urn:microsoft.com/office/officeart/2005/8/layout/vList2"/>
    <dgm:cxn modelId="{83F154B6-F264-4F5C-8929-690DCC37B746}" srcId="{537AE3F2-8F86-40D9-9E82-6F06F67A9863}" destId="{DEDF3BFD-1836-41DD-97EB-E9D68FFBFA6E}" srcOrd="1" destOrd="0" parTransId="{9D032061-8E43-4860-9149-9F3E8BE50073}" sibTransId="{27EDEF82-5F9A-4BF5-8870-C2F854C73EC3}"/>
    <dgm:cxn modelId="{50B397BD-ADDC-4D6C-8CF8-5228E83E72CD}" type="presOf" srcId="{50189FDF-3AD7-42E8-8004-C27CCE375B61}" destId="{6FA1B66F-0D56-42D4-A896-B114BB55E142}" srcOrd="0" destOrd="1" presId="urn:microsoft.com/office/officeart/2005/8/layout/vList2"/>
    <dgm:cxn modelId="{C9373FC7-0A82-457A-8F95-95412FB711D7}" srcId="{AEBD829F-0DFE-4534-A592-45141982AF28}" destId="{FDBA3151-F8A7-46F4-8DC4-5ADA81A29E3E}" srcOrd="2" destOrd="0" parTransId="{96C807C8-01C9-4E64-BC7E-18C0FEC91299}" sibTransId="{AE9BA6B5-57FF-4C88-9B5F-53D20139313B}"/>
    <dgm:cxn modelId="{613C7CD8-6F78-4649-A90E-17BA6F6FC71F}" srcId="{DEDF3BFD-1836-41DD-97EB-E9D68FFBFA6E}" destId="{D47222ED-C094-4E7B-B85F-D19FD18B60A0}" srcOrd="0" destOrd="0" parTransId="{31FA18CF-AC5D-4268-BE05-40A7CAA54152}" sibTransId="{60AEF636-F959-4EA0-B505-95A4C33368F5}"/>
    <dgm:cxn modelId="{1C123CDB-755C-437A-B630-1A6F046FFBA4}" srcId="{50189FDF-3AD7-42E8-8004-C27CCE375B61}" destId="{104AC34E-FAE2-45B9-8CDE-2613EF446F7A}" srcOrd="0" destOrd="0" parTransId="{A09C6004-9FBD-4D21-8987-6D041F30CA4B}" sibTransId="{DAB0126D-6900-4396-B6F6-B7CDEEDCE11F}"/>
    <dgm:cxn modelId="{35AD87E9-87A8-40C8-AD18-E9F075FDCA6D}" srcId="{AEBD829F-0DFE-4534-A592-45141982AF28}" destId="{4FC35F6B-85D9-4865-930D-839F56D4608A}" srcOrd="0" destOrd="0" parTransId="{CF8A6010-E3E9-4C1B-92E5-0579406B0A45}" sibTransId="{5F5A2F65-3AE2-47AA-B43A-9E1FC8DCC12D}"/>
    <dgm:cxn modelId="{C7030DEF-B14F-45DD-80BE-B99143819565}" type="presOf" srcId="{F6447538-45A0-4591-B538-FC120C3A3352}" destId="{6FA1B66F-0D56-42D4-A896-B114BB55E142}" srcOrd="0" destOrd="4" presId="urn:microsoft.com/office/officeart/2005/8/layout/vList2"/>
    <dgm:cxn modelId="{7EF3E1FA-FF22-4B67-8EA7-8D54DA50CF61}" type="presParOf" srcId="{E338799E-F5E3-4E93-B44C-D5937CE24DC4}" destId="{BC4C892D-0B8E-424C-872B-C816E5E48167}" srcOrd="0" destOrd="0" presId="urn:microsoft.com/office/officeart/2005/8/layout/vList2"/>
    <dgm:cxn modelId="{B8ACD8B1-2684-4232-B8DF-F30C9B822246}" type="presParOf" srcId="{E338799E-F5E3-4E93-B44C-D5937CE24DC4}" destId="{8436B887-27A0-4D17-873D-B4374D3CC108}" srcOrd="1" destOrd="0" presId="urn:microsoft.com/office/officeart/2005/8/layout/vList2"/>
    <dgm:cxn modelId="{77B8554F-4CD2-4237-BFE3-E01F1FAFD107}" type="presParOf" srcId="{E338799E-F5E3-4E93-B44C-D5937CE24DC4}" destId="{38AF3689-10DD-4B02-81E3-C2CDCA17E181}" srcOrd="2" destOrd="0" presId="urn:microsoft.com/office/officeart/2005/8/layout/vList2"/>
    <dgm:cxn modelId="{FFECD69D-8D28-44FF-8D1B-2BA776923BFA}" type="presParOf" srcId="{E338799E-F5E3-4E93-B44C-D5937CE24DC4}" destId="{6FA1B66F-0D56-42D4-A896-B114BB55E142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8924398-000A-46DD-BD60-D3C48C1D7404}" type="doc">
      <dgm:prSet loTypeId="urn:microsoft.com/office/officeart/2005/8/layout/vList2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F61A0F5A-1DC5-4E04-B800-B5F57DE75741}">
      <dgm:prSet/>
      <dgm:spPr/>
      <dgm:t>
        <a:bodyPr/>
        <a:lstStyle/>
        <a:p>
          <a:r>
            <a:rPr lang="en-US" dirty="0"/>
            <a:t>Changed Pipe.java to just be hardcoded. </a:t>
          </a:r>
        </a:p>
      </dgm:t>
    </dgm:pt>
    <dgm:pt modelId="{2757CE62-FA09-4106-B232-4B9C8A955366}" type="parTrans" cxnId="{D74FF2BA-9A54-408D-8371-5C17FAEF361E}">
      <dgm:prSet/>
      <dgm:spPr/>
      <dgm:t>
        <a:bodyPr/>
        <a:lstStyle/>
        <a:p>
          <a:endParaRPr lang="en-US"/>
        </a:p>
      </dgm:t>
    </dgm:pt>
    <dgm:pt modelId="{B3724045-E113-4001-9813-39C04B07E592}" type="sibTrans" cxnId="{D74FF2BA-9A54-408D-8371-5C17FAEF361E}">
      <dgm:prSet/>
      <dgm:spPr/>
      <dgm:t>
        <a:bodyPr/>
        <a:lstStyle/>
        <a:p>
          <a:endParaRPr lang="en-US"/>
        </a:p>
      </dgm:t>
    </dgm:pt>
    <dgm:pt modelId="{9ACD7BB8-CDE4-4FEB-B41F-49D808AD9712}">
      <dgm:prSet/>
      <dgm:spPr/>
      <dgm:t>
        <a:bodyPr/>
        <a:lstStyle/>
        <a:p>
          <a:r>
            <a:rPr lang="en-US" dirty="0"/>
            <a:t>Started with 100% probability of forwarded packets from the Pipe. This was changed later to 25%, 40%, and 50% drop rates.</a:t>
          </a:r>
        </a:p>
      </dgm:t>
    </dgm:pt>
    <dgm:pt modelId="{058462CC-F42D-4185-AF20-D512CC4DD8E4}" type="parTrans" cxnId="{FB5E1B9A-71CA-4EC7-9F5C-BFEA7E2C6115}">
      <dgm:prSet/>
      <dgm:spPr/>
      <dgm:t>
        <a:bodyPr/>
        <a:lstStyle/>
        <a:p>
          <a:endParaRPr lang="en-US"/>
        </a:p>
      </dgm:t>
    </dgm:pt>
    <dgm:pt modelId="{11ED55C6-9252-4DCE-A400-34462F7BC100}" type="sibTrans" cxnId="{FB5E1B9A-71CA-4EC7-9F5C-BFEA7E2C6115}">
      <dgm:prSet/>
      <dgm:spPr/>
      <dgm:t>
        <a:bodyPr/>
        <a:lstStyle/>
        <a:p>
          <a:endParaRPr lang="en-US"/>
        </a:p>
      </dgm:t>
    </dgm:pt>
    <dgm:pt modelId="{ADFF30ED-E734-454D-94B1-3A72BFDBD2B9}">
      <dgm:prSet/>
      <dgm:spPr/>
      <dgm:t>
        <a:bodyPr/>
        <a:lstStyle/>
        <a:p>
          <a:r>
            <a:rPr lang="en-US"/>
            <a:t>Added a constructor to AckPacket to include assignment of the Ack number (ackno)</a:t>
          </a:r>
        </a:p>
      </dgm:t>
    </dgm:pt>
    <dgm:pt modelId="{A1F03DFC-2530-4224-9473-7F1258606108}" type="parTrans" cxnId="{071ABBE9-57D3-4BED-8CF1-C7B6E909A635}">
      <dgm:prSet/>
      <dgm:spPr/>
      <dgm:t>
        <a:bodyPr/>
        <a:lstStyle/>
        <a:p>
          <a:endParaRPr lang="en-US"/>
        </a:p>
      </dgm:t>
    </dgm:pt>
    <dgm:pt modelId="{D11FA446-5F57-4A6E-881C-237A322B04F1}" type="sibTrans" cxnId="{071ABBE9-57D3-4BED-8CF1-C7B6E909A635}">
      <dgm:prSet/>
      <dgm:spPr/>
      <dgm:t>
        <a:bodyPr/>
        <a:lstStyle/>
        <a:p>
          <a:endParaRPr lang="en-US"/>
        </a:p>
      </dgm:t>
    </dgm:pt>
    <dgm:pt modelId="{033F0108-E22E-4F21-AC4F-2C4A937FD5E8}">
      <dgm:prSet/>
      <dgm:spPr/>
      <dgm:t>
        <a:bodyPr/>
        <a:lstStyle/>
        <a:p>
          <a:r>
            <a:rPr lang="en-US"/>
            <a:t>Discarded Main.java</a:t>
          </a:r>
        </a:p>
      </dgm:t>
    </dgm:pt>
    <dgm:pt modelId="{961D84D7-FDAA-4BDC-9D8A-39B97708D70C}" type="parTrans" cxnId="{F3F956E9-A6DF-4AAE-9FB5-9CB72DD919A0}">
      <dgm:prSet/>
      <dgm:spPr/>
      <dgm:t>
        <a:bodyPr/>
        <a:lstStyle/>
        <a:p>
          <a:endParaRPr lang="en-US"/>
        </a:p>
      </dgm:t>
    </dgm:pt>
    <dgm:pt modelId="{A65CB0C2-05D9-42FB-AD79-8A691F636A81}" type="sibTrans" cxnId="{F3F956E9-A6DF-4AAE-9FB5-9CB72DD919A0}">
      <dgm:prSet/>
      <dgm:spPr/>
      <dgm:t>
        <a:bodyPr/>
        <a:lstStyle/>
        <a:p>
          <a:endParaRPr lang="en-US"/>
        </a:p>
      </dgm:t>
    </dgm:pt>
    <dgm:pt modelId="{DB722246-A57D-44AB-B861-B6B5273E247F}">
      <dgm:prSet/>
      <dgm:spPr/>
      <dgm:t>
        <a:bodyPr/>
        <a:lstStyle/>
        <a:p>
          <a:r>
            <a:rPr lang="en-US"/>
            <a:t>Utilized Packet.java, DataPacket.java, and FileHandler.java exactly as they were.</a:t>
          </a:r>
        </a:p>
      </dgm:t>
    </dgm:pt>
    <dgm:pt modelId="{11063CD1-72DC-445F-A007-7E33B8606F66}" type="parTrans" cxnId="{FBA0AAAE-14BA-48E5-855A-66135A46E4E7}">
      <dgm:prSet/>
      <dgm:spPr/>
      <dgm:t>
        <a:bodyPr/>
        <a:lstStyle/>
        <a:p>
          <a:endParaRPr lang="en-US"/>
        </a:p>
      </dgm:t>
    </dgm:pt>
    <dgm:pt modelId="{420C9BF7-DD92-4910-BF3F-7BF8DC062609}" type="sibTrans" cxnId="{FBA0AAAE-14BA-48E5-855A-66135A46E4E7}">
      <dgm:prSet/>
      <dgm:spPr/>
      <dgm:t>
        <a:bodyPr/>
        <a:lstStyle/>
        <a:p>
          <a:endParaRPr lang="en-US"/>
        </a:p>
      </dgm:t>
    </dgm:pt>
    <dgm:pt modelId="{1B41DEB5-1D3E-4EBE-9836-B590399BBEA9}" type="pres">
      <dgm:prSet presAssocID="{18924398-000A-46DD-BD60-D3C48C1D7404}" presName="linear" presStyleCnt="0">
        <dgm:presLayoutVars>
          <dgm:animLvl val="lvl"/>
          <dgm:resizeHandles val="exact"/>
        </dgm:presLayoutVars>
      </dgm:prSet>
      <dgm:spPr/>
    </dgm:pt>
    <dgm:pt modelId="{B5130F91-6441-43D7-A199-EC0C06561A95}" type="pres">
      <dgm:prSet presAssocID="{F61A0F5A-1DC5-4E04-B800-B5F57DE7574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133F41B-8F46-4A00-AC77-636F3452CA4D}" type="pres">
      <dgm:prSet presAssocID="{B3724045-E113-4001-9813-39C04B07E592}" presName="spacer" presStyleCnt="0"/>
      <dgm:spPr/>
    </dgm:pt>
    <dgm:pt modelId="{F921F482-5EB5-452A-AC08-24D92CB01883}" type="pres">
      <dgm:prSet presAssocID="{9ACD7BB8-CDE4-4FEB-B41F-49D808AD971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B4FB73B-A0A5-45D9-A2B2-2E9301829EFE}" type="pres">
      <dgm:prSet presAssocID="{11ED55C6-9252-4DCE-A400-34462F7BC100}" presName="spacer" presStyleCnt="0"/>
      <dgm:spPr/>
    </dgm:pt>
    <dgm:pt modelId="{72DCA2CF-0509-40D9-80F1-1ACC52949822}" type="pres">
      <dgm:prSet presAssocID="{ADFF30ED-E734-454D-94B1-3A72BFDBD2B9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7FEB272-8DB6-4C79-8FB6-6C4F4DFB72AF}" type="pres">
      <dgm:prSet presAssocID="{D11FA446-5F57-4A6E-881C-237A322B04F1}" presName="spacer" presStyleCnt="0"/>
      <dgm:spPr/>
    </dgm:pt>
    <dgm:pt modelId="{28F5AEBB-6065-40FE-9694-14664A0B1E1C}" type="pres">
      <dgm:prSet presAssocID="{033F0108-E22E-4F21-AC4F-2C4A937FD5E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C5A1B64E-E4B9-4A7C-8366-B91EEA52DD05}" type="pres">
      <dgm:prSet presAssocID="{A65CB0C2-05D9-42FB-AD79-8A691F636A81}" presName="spacer" presStyleCnt="0"/>
      <dgm:spPr/>
    </dgm:pt>
    <dgm:pt modelId="{3C49520E-391C-4151-8671-7AB0CDB06199}" type="pres">
      <dgm:prSet presAssocID="{DB722246-A57D-44AB-B861-B6B5273E247F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B1DF4E0A-69D6-43D4-BE22-EC6922A15DC5}" type="presOf" srcId="{DB722246-A57D-44AB-B861-B6B5273E247F}" destId="{3C49520E-391C-4151-8671-7AB0CDB06199}" srcOrd="0" destOrd="0" presId="urn:microsoft.com/office/officeart/2005/8/layout/vList2"/>
    <dgm:cxn modelId="{E0F9762E-6354-4CED-92F0-16A2BE62E381}" type="presOf" srcId="{9ACD7BB8-CDE4-4FEB-B41F-49D808AD9712}" destId="{F921F482-5EB5-452A-AC08-24D92CB01883}" srcOrd="0" destOrd="0" presId="urn:microsoft.com/office/officeart/2005/8/layout/vList2"/>
    <dgm:cxn modelId="{CF530336-1F58-4684-B3E7-F1813E001949}" type="presOf" srcId="{033F0108-E22E-4F21-AC4F-2C4A937FD5E8}" destId="{28F5AEBB-6065-40FE-9694-14664A0B1E1C}" srcOrd="0" destOrd="0" presId="urn:microsoft.com/office/officeart/2005/8/layout/vList2"/>
    <dgm:cxn modelId="{61421570-3B36-4C4F-80C4-F3FF7E2C4E23}" type="presOf" srcId="{ADFF30ED-E734-454D-94B1-3A72BFDBD2B9}" destId="{72DCA2CF-0509-40D9-80F1-1ACC52949822}" srcOrd="0" destOrd="0" presId="urn:microsoft.com/office/officeart/2005/8/layout/vList2"/>
    <dgm:cxn modelId="{FB5E1B9A-71CA-4EC7-9F5C-BFEA7E2C6115}" srcId="{18924398-000A-46DD-BD60-D3C48C1D7404}" destId="{9ACD7BB8-CDE4-4FEB-B41F-49D808AD9712}" srcOrd="1" destOrd="0" parTransId="{058462CC-F42D-4185-AF20-D512CC4DD8E4}" sibTransId="{11ED55C6-9252-4DCE-A400-34462F7BC100}"/>
    <dgm:cxn modelId="{FBA0AAAE-14BA-48E5-855A-66135A46E4E7}" srcId="{18924398-000A-46DD-BD60-D3C48C1D7404}" destId="{DB722246-A57D-44AB-B861-B6B5273E247F}" srcOrd="4" destOrd="0" parTransId="{11063CD1-72DC-445F-A007-7E33B8606F66}" sibTransId="{420C9BF7-DD92-4910-BF3F-7BF8DC062609}"/>
    <dgm:cxn modelId="{D74FF2BA-9A54-408D-8371-5C17FAEF361E}" srcId="{18924398-000A-46DD-BD60-D3C48C1D7404}" destId="{F61A0F5A-1DC5-4E04-B800-B5F57DE75741}" srcOrd="0" destOrd="0" parTransId="{2757CE62-FA09-4106-B232-4B9C8A955366}" sibTransId="{B3724045-E113-4001-9813-39C04B07E592}"/>
    <dgm:cxn modelId="{1B338CE2-0993-4721-87DA-7F1E3ACF0C16}" type="presOf" srcId="{18924398-000A-46DD-BD60-D3C48C1D7404}" destId="{1B41DEB5-1D3E-4EBE-9836-B590399BBEA9}" srcOrd="0" destOrd="0" presId="urn:microsoft.com/office/officeart/2005/8/layout/vList2"/>
    <dgm:cxn modelId="{F3F956E9-A6DF-4AAE-9FB5-9CB72DD919A0}" srcId="{18924398-000A-46DD-BD60-D3C48C1D7404}" destId="{033F0108-E22E-4F21-AC4F-2C4A937FD5E8}" srcOrd="3" destOrd="0" parTransId="{961D84D7-FDAA-4BDC-9D8A-39B97708D70C}" sibTransId="{A65CB0C2-05D9-42FB-AD79-8A691F636A81}"/>
    <dgm:cxn modelId="{071ABBE9-57D3-4BED-8CF1-C7B6E909A635}" srcId="{18924398-000A-46DD-BD60-D3C48C1D7404}" destId="{ADFF30ED-E734-454D-94B1-3A72BFDBD2B9}" srcOrd="2" destOrd="0" parTransId="{A1F03DFC-2530-4224-9473-7F1258606108}" sibTransId="{D11FA446-5F57-4A6E-881C-237A322B04F1}"/>
    <dgm:cxn modelId="{000017FD-1B60-402B-8478-5BABC8FC4CFB}" type="presOf" srcId="{F61A0F5A-1DC5-4E04-B800-B5F57DE75741}" destId="{B5130F91-6441-43D7-A199-EC0C06561A95}" srcOrd="0" destOrd="0" presId="urn:microsoft.com/office/officeart/2005/8/layout/vList2"/>
    <dgm:cxn modelId="{D7E64DC7-63CF-40EC-A575-0549490A18C6}" type="presParOf" srcId="{1B41DEB5-1D3E-4EBE-9836-B590399BBEA9}" destId="{B5130F91-6441-43D7-A199-EC0C06561A95}" srcOrd="0" destOrd="0" presId="urn:microsoft.com/office/officeart/2005/8/layout/vList2"/>
    <dgm:cxn modelId="{0126C0C3-EC77-4B99-B32F-CFFA0805E187}" type="presParOf" srcId="{1B41DEB5-1D3E-4EBE-9836-B590399BBEA9}" destId="{B133F41B-8F46-4A00-AC77-636F3452CA4D}" srcOrd="1" destOrd="0" presId="urn:microsoft.com/office/officeart/2005/8/layout/vList2"/>
    <dgm:cxn modelId="{DAC166BF-69F2-42E2-8292-5ACBFC2332FF}" type="presParOf" srcId="{1B41DEB5-1D3E-4EBE-9836-B590399BBEA9}" destId="{F921F482-5EB5-452A-AC08-24D92CB01883}" srcOrd="2" destOrd="0" presId="urn:microsoft.com/office/officeart/2005/8/layout/vList2"/>
    <dgm:cxn modelId="{9F0E2E83-9AFC-4DE3-B463-3A7F621F17C6}" type="presParOf" srcId="{1B41DEB5-1D3E-4EBE-9836-B590399BBEA9}" destId="{0B4FB73B-A0A5-45D9-A2B2-2E9301829EFE}" srcOrd="3" destOrd="0" presId="urn:microsoft.com/office/officeart/2005/8/layout/vList2"/>
    <dgm:cxn modelId="{4D25EB9E-764F-495D-BBD5-8FFDE762EE83}" type="presParOf" srcId="{1B41DEB5-1D3E-4EBE-9836-B590399BBEA9}" destId="{72DCA2CF-0509-40D9-80F1-1ACC52949822}" srcOrd="4" destOrd="0" presId="urn:microsoft.com/office/officeart/2005/8/layout/vList2"/>
    <dgm:cxn modelId="{7668B748-B61D-415B-A816-D029C62F3915}" type="presParOf" srcId="{1B41DEB5-1D3E-4EBE-9836-B590399BBEA9}" destId="{77FEB272-8DB6-4C79-8FB6-6C4F4DFB72AF}" srcOrd="5" destOrd="0" presId="urn:microsoft.com/office/officeart/2005/8/layout/vList2"/>
    <dgm:cxn modelId="{B6F3B807-F339-4DDE-BC73-8AE359F0D5C8}" type="presParOf" srcId="{1B41DEB5-1D3E-4EBE-9836-B590399BBEA9}" destId="{28F5AEBB-6065-40FE-9694-14664A0B1E1C}" srcOrd="6" destOrd="0" presId="urn:microsoft.com/office/officeart/2005/8/layout/vList2"/>
    <dgm:cxn modelId="{5D33285A-3A31-444E-A8A6-A211DBD592A2}" type="presParOf" srcId="{1B41DEB5-1D3E-4EBE-9836-B590399BBEA9}" destId="{C5A1B64E-E4B9-4A7C-8366-B91EEA52DD05}" srcOrd="7" destOrd="0" presId="urn:microsoft.com/office/officeart/2005/8/layout/vList2"/>
    <dgm:cxn modelId="{36B9451C-5265-4198-B5EF-6389D2CA84F9}" type="presParOf" srcId="{1B41DEB5-1D3E-4EBE-9836-B590399BBEA9}" destId="{3C49520E-391C-4151-8671-7AB0CDB0619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E8B26A3-9561-4748-BDDF-30A57C83356D}" type="doc">
      <dgm:prSet loTypeId="urn:microsoft.com/office/officeart/2005/8/layout/hierarchy1" loCatId="hierarchy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DC433F3-4EEB-458C-B373-D904A7E94AC9}">
      <dgm:prSet/>
      <dgm:spPr/>
      <dgm:t>
        <a:bodyPr/>
        <a:lstStyle/>
        <a:p>
          <a:r>
            <a:rPr lang="en-US" dirty="0"/>
            <a:t>Text commands for Pipe and Server to shut down after use. </a:t>
          </a:r>
        </a:p>
        <a:p>
          <a:r>
            <a:rPr lang="en-US" dirty="0"/>
            <a:t>Text commands for Client to request multiple files.</a:t>
          </a:r>
        </a:p>
      </dgm:t>
    </dgm:pt>
    <dgm:pt modelId="{EA9A442A-C68A-4E88-AD53-FA77417D5286}" type="parTrans" cxnId="{3F67ECD7-AC6E-499A-A771-CEC4C78EBE4E}">
      <dgm:prSet/>
      <dgm:spPr/>
      <dgm:t>
        <a:bodyPr/>
        <a:lstStyle/>
        <a:p>
          <a:endParaRPr lang="en-US"/>
        </a:p>
      </dgm:t>
    </dgm:pt>
    <dgm:pt modelId="{83D2FBFD-F5C3-479E-A08E-6156E807EACD}" type="sibTrans" cxnId="{3F67ECD7-AC6E-499A-A771-CEC4C78EBE4E}">
      <dgm:prSet/>
      <dgm:spPr/>
      <dgm:t>
        <a:bodyPr/>
        <a:lstStyle/>
        <a:p>
          <a:endParaRPr lang="en-US"/>
        </a:p>
      </dgm:t>
    </dgm:pt>
    <dgm:pt modelId="{CB6A1C58-DCAD-412F-8494-C1093AD73A07}">
      <dgm:prSet/>
      <dgm:spPr/>
      <dgm:t>
        <a:bodyPr/>
        <a:lstStyle/>
        <a:p>
          <a:r>
            <a:rPr lang="en-US"/>
            <a:t>Checksum: regrettably, implementing checksum was too overwhelming to begin to work on.</a:t>
          </a:r>
        </a:p>
      </dgm:t>
    </dgm:pt>
    <dgm:pt modelId="{0251D54C-21FB-4E39-BF7D-33248997046D}" type="parTrans" cxnId="{BD7BE0A1-35C5-4DE6-9865-E39D03D0E341}">
      <dgm:prSet/>
      <dgm:spPr/>
      <dgm:t>
        <a:bodyPr/>
        <a:lstStyle/>
        <a:p>
          <a:endParaRPr lang="en-US"/>
        </a:p>
      </dgm:t>
    </dgm:pt>
    <dgm:pt modelId="{25775DA3-4D00-42B9-A9FD-5C0919A66EDB}" type="sibTrans" cxnId="{BD7BE0A1-35C5-4DE6-9865-E39D03D0E341}">
      <dgm:prSet/>
      <dgm:spPr/>
      <dgm:t>
        <a:bodyPr/>
        <a:lstStyle/>
        <a:p>
          <a:endParaRPr lang="en-US"/>
        </a:p>
      </dgm:t>
    </dgm:pt>
    <dgm:pt modelId="{09C46A46-C097-49AF-9EFB-CEA4D7BD1630}" type="pres">
      <dgm:prSet presAssocID="{6E8B26A3-9561-4748-BDDF-30A57C83356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700A1FB-64B0-446E-859C-5027E19EDCE3}" type="pres">
      <dgm:prSet presAssocID="{EDC433F3-4EEB-458C-B373-D904A7E94AC9}" presName="hierRoot1" presStyleCnt="0"/>
      <dgm:spPr/>
    </dgm:pt>
    <dgm:pt modelId="{560EA301-F7DF-4345-921C-8876DCE9E3D2}" type="pres">
      <dgm:prSet presAssocID="{EDC433F3-4EEB-458C-B373-D904A7E94AC9}" presName="composite" presStyleCnt="0"/>
      <dgm:spPr/>
    </dgm:pt>
    <dgm:pt modelId="{C2D563C3-26CB-4418-AD5C-06B79DBA676F}" type="pres">
      <dgm:prSet presAssocID="{EDC433F3-4EEB-458C-B373-D904A7E94AC9}" presName="background" presStyleLbl="node0" presStyleIdx="0" presStyleCnt="2"/>
      <dgm:spPr/>
    </dgm:pt>
    <dgm:pt modelId="{B84FBEAA-6E9C-4490-926D-DD372EB9EE91}" type="pres">
      <dgm:prSet presAssocID="{EDC433F3-4EEB-458C-B373-D904A7E94AC9}" presName="text" presStyleLbl="fgAcc0" presStyleIdx="0" presStyleCnt="2">
        <dgm:presLayoutVars>
          <dgm:chPref val="3"/>
        </dgm:presLayoutVars>
      </dgm:prSet>
      <dgm:spPr/>
    </dgm:pt>
    <dgm:pt modelId="{BAF007CD-03DD-493C-8156-D57DC9F6031C}" type="pres">
      <dgm:prSet presAssocID="{EDC433F3-4EEB-458C-B373-D904A7E94AC9}" presName="hierChild2" presStyleCnt="0"/>
      <dgm:spPr/>
    </dgm:pt>
    <dgm:pt modelId="{E09571AA-8B80-4F43-9F93-8896E733439C}" type="pres">
      <dgm:prSet presAssocID="{CB6A1C58-DCAD-412F-8494-C1093AD73A07}" presName="hierRoot1" presStyleCnt="0"/>
      <dgm:spPr/>
    </dgm:pt>
    <dgm:pt modelId="{43BF1C06-A76A-44A3-84D5-F1E307CA664E}" type="pres">
      <dgm:prSet presAssocID="{CB6A1C58-DCAD-412F-8494-C1093AD73A07}" presName="composite" presStyleCnt="0"/>
      <dgm:spPr/>
    </dgm:pt>
    <dgm:pt modelId="{C5269ED2-C32E-4074-A851-8E818F0BF09E}" type="pres">
      <dgm:prSet presAssocID="{CB6A1C58-DCAD-412F-8494-C1093AD73A07}" presName="background" presStyleLbl="node0" presStyleIdx="1" presStyleCnt="2"/>
      <dgm:spPr/>
    </dgm:pt>
    <dgm:pt modelId="{BFD2E865-2E6D-448F-86F5-E99619C22CCC}" type="pres">
      <dgm:prSet presAssocID="{CB6A1C58-DCAD-412F-8494-C1093AD73A07}" presName="text" presStyleLbl="fgAcc0" presStyleIdx="1" presStyleCnt="2">
        <dgm:presLayoutVars>
          <dgm:chPref val="3"/>
        </dgm:presLayoutVars>
      </dgm:prSet>
      <dgm:spPr/>
    </dgm:pt>
    <dgm:pt modelId="{2ED354EC-3191-4152-A16C-B632EC6EE4E3}" type="pres">
      <dgm:prSet presAssocID="{CB6A1C58-DCAD-412F-8494-C1093AD73A07}" presName="hierChild2" presStyleCnt="0"/>
      <dgm:spPr/>
    </dgm:pt>
  </dgm:ptLst>
  <dgm:cxnLst>
    <dgm:cxn modelId="{B4C8D229-AC0A-443A-9524-8412705945E6}" type="presOf" srcId="{CB6A1C58-DCAD-412F-8494-C1093AD73A07}" destId="{BFD2E865-2E6D-448F-86F5-E99619C22CCC}" srcOrd="0" destOrd="0" presId="urn:microsoft.com/office/officeart/2005/8/layout/hierarchy1"/>
    <dgm:cxn modelId="{0B63AF9F-9186-48B8-A075-52F6985BBB0C}" type="presOf" srcId="{6E8B26A3-9561-4748-BDDF-30A57C83356D}" destId="{09C46A46-C097-49AF-9EFB-CEA4D7BD1630}" srcOrd="0" destOrd="0" presId="urn:microsoft.com/office/officeart/2005/8/layout/hierarchy1"/>
    <dgm:cxn modelId="{BD7BE0A1-35C5-4DE6-9865-E39D03D0E341}" srcId="{6E8B26A3-9561-4748-BDDF-30A57C83356D}" destId="{CB6A1C58-DCAD-412F-8494-C1093AD73A07}" srcOrd="1" destOrd="0" parTransId="{0251D54C-21FB-4E39-BF7D-33248997046D}" sibTransId="{25775DA3-4D00-42B9-A9FD-5C0919A66EDB}"/>
    <dgm:cxn modelId="{F949CFC7-3C42-4A1D-BB97-BB8FAFC820F9}" type="presOf" srcId="{EDC433F3-4EEB-458C-B373-D904A7E94AC9}" destId="{B84FBEAA-6E9C-4490-926D-DD372EB9EE91}" srcOrd="0" destOrd="0" presId="urn:microsoft.com/office/officeart/2005/8/layout/hierarchy1"/>
    <dgm:cxn modelId="{3F67ECD7-AC6E-499A-A771-CEC4C78EBE4E}" srcId="{6E8B26A3-9561-4748-BDDF-30A57C83356D}" destId="{EDC433F3-4EEB-458C-B373-D904A7E94AC9}" srcOrd="0" destOrd="0" parTransId="{EA9A442A-C68A-4E88-AD53-FA77417D5286}" sibTransId="{83D2FBFD-F5C3-479E-A08E-6156E807EACD}"/>
    <dgm:cxn modelId="{F777EB67-E6D6-4393-AAB6-CBD1B00CD632}" type="presParOf" srcId="{09C46A46-C097-49AF-9EFB-CEA4D7BD1630}" destId="{C700A1FB-64B0-446E-859C-5027E19EDCE3}" srcOrd="0" destOrd="0" presId="urn:microsoft.com/office/officeart/2005/8/layout/hierarchy1"/>
    <dgm:cxn modelId="{5F4B7956-CBA9-4BD8-A416-9AB062AB0986}" type="presParOf" srcId="{C700A1FB-64B0-446E-859C-5027E19EDCE3}" destId="{560EA301-F7DF-4345-921C-8876DCE9E3D2}" srcOrd="0" destOrd="0" presId="urn:microsoft.com/office/officeart/2005/8/layout/hierarchy1"/>
    <dgm:cxn modelId="{31958DE6-C042-444E-9C75-D444D0407213}" type="presParOf" srcId="{560EA301-F7DF-4345-921C-8876DCE9E3D2}" destId="{C2D563C3-26CB-4418-AD5C-06B79DBA676F}" srcOrd="0" destOrd="0" presId="urn:microsoft.com/office/officeart/2005/8/layout/hierarchy1"/>
    <dgm:cxn modelId="{AF3F46EB-6443-4F83-A7FB-B9B8150BC7B1}" type="presParOf" srcId="{560EA301-F7DF-4345-921C-8876DCE9E3D2}" destId="{B84FBEAA-6E9C-4490-926D-DD372EB9EE91}" srcOrd="1" destOrd="0" presId="urn:microsoft.com/office/officeart/2005/8/layout/hierarchy1"/>
    <dgm:cxn modelId="{FBAE5B02-BCFE-42E9-A48E-3B31C46D0E36}" type="presParOf" srcId="{C700A1FB-64B0-446E-859C-5027E19EDCE3}" destId="{BAF007CD-03DD-493C-8156-D57DC9F6031C}" srcOrd="1" destOrd="0" presId="urn:microsoft.com/office/officeart/2005/8/layout/hierarchy1"/>
    <dgm:cxn modelId="{B15B70FE-2EB9-464C-ADC9-378263B9EAA5}" type="presParOf" srcId="{09C46A46-C097-49AF-9EFB-CEA4D7BD1630}" destId="{E09571AA-8B80-4F43-9F93-8896E733439C}" srcOrd="1" destOrd="0" presId="urn:microsoft.com/office/officeart/2005/8/layout/hierarchy1"/>
    <dgm:cxn modelId="{4F39295C-124E-4BEB-883C-EEDE36C36F53}" type="presParOf" srcId="{E09571AA-8B80-4F43-9F93-8896E733439C}" destId="{43BF1C06-A76A-44A3-84D5-F1E307CA664E}" srcOrd="0" destOrd="0" presId="urn:microsoft.com/office/officeart/2005/8/layout/hierarchy1"/>
    <dgm:cxn modelId="{51243772-B537-450E-98D5-A1083AFEDD8D}" type="presParOf" srcId="{43BF1C06-A76A-44A3-84D5-F1E307CA664E}" destId="{C5269ED2-C32E-4074-A851-8E818F0BF09E}" srcOrd="0" destOrd="0" presId="urn:microsoft.com/office/officeart/2005/8/layout/hierarchy1"/>
    <dgm:cxn modelId="{24EBBA9A-EF3E-4AE7-8737-18FFF48A3612}" type="presParOf" srcId="{43BF1C06-A76A-44A3-84D5-F1E307CA664E}" destId="{BFD2E865-2E6D-448F-86F5-E99619C22CCC}" srcOrd="1" destOrd="0" presId="urn:microsoft.com/office/officeart/2005/8/layout/hierarchy1"/>
    <dgm:cxn modelId="{C6FADB68-8761-437D-BC9B-5F5D0C6A79DB}" type="presParOf" srcId="{E09571AA-8B80-4F43-9F93-8896E733439C}" destId="{2ED354EC-3191-4152-A16C-B632EC6EE4E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847CB3E-8F36-4BF9-877D-1B4C55EAB8A2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8710333-F0A1-4D00-A76E-A02E83429E96}">
      <dgm:prSet/>
      <dgm:spPr/>
      <dgm:t>
        <a:bodyPr/>
        <a:lstStyle/>
        <a:p>
          <a:r>
            <a:rPr lang="en-US"/>
            <a:t>DatagramSocket initiated outside of threads for both Client and Server</a:t>
          </a:r>
        </a:p>
      </dgm:t>
    </dgm:pt>
    <dgm:pt modelId="{30174625-19B2-4833-AE52-D17D0C84C800}" type="parTrans" cxnId="{A63C06BE-710A-49FB-8B62-6A8C7BFA785F}">
      <dgm:prSet/>
      <dgm:spPr/>
      <dgm:t>
        <a:bodyPr/>
        <a:lstStyle/>
        <a:p>
          <a:endParaRPr lang="en-US"/>
        </a:p>
      </dgm:t>
    </dgm:pt>
    <dgm:pt modelId="{67DE191D-B1F2-4E46-AF5D-7A73D87ADBE6}" type="sibTrans" cxnId="{A63C06BE-710A-49FB-8B62-6A8C7BFA785F}">
      <dgm:prSet/>
      <dgm:spPr/>
      <dgm:t>
        <a:bodyPr/>
        <a:lstStyle/>
        <a:p>
          <a:endParaRPr lang="en-US"/>
        </a:p>
      </dgm:t>
    </dgm:pt>
    <dgm:pt modelId="{097E4926-D740-4878-9049-33F4246C9B49}">
      <dgm:prSet/>
      <dgm:spPr/>
      <dgm:t>
        <a:bodyPr/>
        <a:lstStyle/>
        <a:p>
          <a:r>
            <a:rPr lang="en-US"/>
            <a:t>DatagramSocket closed in exit() method for both Client and Server</a:t>
          </a:r>
        </a:p>
      </dgm:t>
    </dgm:pt>
    <dgm:pt modelId="{5E46365D-3153-4E9F-84FB-26C5818ED9CA}" type="parTrans" cxnId="{393EFFA7-33F5-47CE-AFFD-68A4BBE31965}">
      <dgm:prSet/>
      <dgm:spPr/>
      <dgm:t>
        <a:bodyPr/>
        <a:lstStyle/>
        <a:p>
          <a:endParaRPr lang="en-US"/>
        </a:p>
      </dgm:t>
    </dgm:pt>
    <dgm:pt modelId="{1F4DDC75-EDDE-4714-BE00-77B6C45D4410}" type="sibTrans" cxnId="{393EFFA7-33F5-47CE-AFFD-68A4BBE31965}">
      <dgm:prSet/>
      <dgm:spPr/>
      <dgm:t>
        <a:bodyPr/>
        <a:lstStyle/>
        <a:p>
          <a:endParaRPr lang="en-US"/>
        </a:p>
      </dgm:t>
    </dgm:pt>
    <dgm:pt modelId="{C46C92A8-F6B2-48B9-BE29-0D8747747234}" type="pres">
      <dgm:prSet presAssocID="{7847CB3E-8F36-4BF9-877D-1B4C55EAB8A2}" presName="outerComposite" presStyleCnt="0">
        <dgm:presLayoutVars>
          <dgm:chMax val="5"/>
          <dgm:dir/>
          <dgm:resizeHandles val="exact"/>
        </dgm:presLayoutVars>
      </dgm:prSet>
      <dgm:spPr/>
    </dgm:pt>
    <dgm:pt modelId="{8E870BF9-3DC2-47D3-B6FC-D64F53B1B4B0}" type="pres">
      <dgm:prSet presAssocID="{7847CB3E-8F36-4BF9-877D-1B4C55EAB8A2}" presName="dummyMaxCanvas" presStyleCnt="0">
        <dgm:presLayoutVars/>
      </dgm:prSet>
      <dgm:spPr/>
    </dgm:pt>
    <dgm:pt modelId="{C5E323A8-5687-4552-BA4A-5D5251F23B7A}" type="pres">
      <dgm:prSet presAssocID="{7847CB3E-8F36-4BF9-877D-1B4C55EAB8A2}" presName="TwoNodes_1" presStyleLbl="node1" presStyleIdx="0" presStyleCnt="2">
        <dgm:presLayoutVars>
          <dgm:bulletEnabled val="1"/>
        </dgm:presLayoutVars>
      </dgm:prSet>
      <dgm:spPr/>
    </dgm:pt>
    <dgm:pt modelId="{D74BCA85-3D05-4082-B676-9BEA30614530}" type="pres">
      <dgm:prSet presAssocID="{7847CB3E-8F36-4BF9-877D-1B4C55EAB8A2}" presName="TwoNodes_2" presStyleLbl="node1" presStyleIdx="1" presStyleCnt="2">
        <dgm:presLayoutVars>
          <dgm:bulletEnabled val="1"/>
        </dgm:presLayoutVars>
      </dgm:prSet>
      <dgm:spPr/>
    </dgm:pt>
    <dgm:pt modelId="{E097508C-0B0C-443D-8F85-87E505E07ABD}" type="pres">
      <dgm:prSet presAssocID="{7847CB3E-8F36-4BF9-877D-1B4C55EAB8A2}" presName="TwoConn_1-2" presStyleLbl="fgAccFollowNode1" presStyleIdx="0" presStyleCnt="1">
        <dgm:presLayoutVars>
          <dgm:bulletEnabled val="1"/>
        </dgm:presLayoutVars>
      </dgm:prSet>
      <dgm:spPr/>
    </dgm:pt>
    <dgm:pt modelId="{2ADE9C6E-38B9-4DA0-9450-8E18E723EECA}" type="pres">
      <dgm:prSet presAssocID="{7847CB3E-8F36-4BF9-877D-1B4C55EAB8A2}" presName="TwoNodes_1_text" presStyleLbl="node1" presStyleIdx="1" presStyleCnt="2">
        <dgm:presLayoutVars>
          <dgm:bulletEnabled val="1"/>
        </dgm:presLayoutVars>
      </dgm:prSet>
      <dgm:spPr/>
    </dgm:pt>
    <dgm:pt modelId="{8B93A000-B801-4171-9774-8BEF1FDE83C3}" type="pres">
      <dgm:prSet presAssocID="{7847CB3E-8F36-4BF9-877D-1B4C55EAB8A2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4A8F843A-5C2E-4A89-9A50-137F997324E3}" type="presOf" srcId="{097E4926-D740-4878-9049-33F4246C9B49}" destId="{8B93A000-B801-4171-9774-8BEF1FDE83C3}" srcOrd="1" destOrd="0" presId="urn:microsoft.com/office/officeart/2005/8/layout/vProcess5"/>
    <dgm:cxn modelId="{4D63F65C-BD07-440C-B5C0-1DEB44C12FBC}" type="presOf" srcId="{58710333-F0A1-4D00-A76E-A02E83429E96}" destId="{2ADE9C6E-38B9-4DA0-9450-8E18E723EECA}" srcOrd="1" destOrd="0" presId="urn:microsoft.com/office/officeart/2005/8/layout/vProcess5"/>
    <dgm:cxn modelId="{B6894051-9CF6-4D8D-93B1-50EC28B997D8}" type="presOf" srcId="{58710333-F0A1-4D00-A76E-A02E83429E96}" destId="{C5E323A8-5687-4552-BA4A-5D5251F23B7A}" srcOrd="0" destOrd="0" presId="urn:microsoft.com/office/officeart/2005/8/layout/vProcess5"/>
    <dgm:cxn modelId="{393EFFA7-33F5-47CE-AFFD-68A4BBE31965}" srcId="{7847CB3E-8F36-4BF9-877D-1B4C55EAB8A2}" destId="{097E4926-D740-4878-9049-33F4246C9B49}" srcOrd="1" destOrd="0" parTransId="{5E46365D-3153-4E9F-84FB-26C5818ED9CA}" sibTransId="{1F4DDC75-EDDE-4714-BE00-77B6C45D4410}"/>
    <dgm:cxn modelId="{A63C06BE-710A-49FB-8B62-6A8C7BFA785F}" srcId="{7847CB3E-8F36-4BF9-877D-1B4C55EAB8A2}" destId="{58710333-F0A1-4D00-A76E-A02E83429E96}" srcOrd="0" destOrd="0" parTransId="{30174625-19B2-4833-AE52-D17D0C84C800}" sibTransId="{67DE191D-B1F2-4E46-AF5D-7A73D87ADBE6}"/>
    <dgm:cxn modelId="{D5EF1ADE-79BD-4C1E-8FE4-F406F1D0207B}" type="presOf" srcId="{7847CB3E-8F36-4BF9-877D-1B4C55EAB8A2}" destId="{C46C92A8-F6B2-48B9-BE29-0D8747747234}" srcOrd="0" destOrd="0" presId="urn:microsoft.com/office/officeart/2005/8/layout/vProcess5"/>
    <dgm:cxn modelId="{113627E0-F6B7-43C1-8AD6-09F02C874D38}" type="presOf" srcId="{67DE191D-B1F2-4E46-AF5D-7A73D87ADBE6}" destId="{E097508C-0B0C-443D-8F85-87E505E07ABD}" srcOrd="0" destOrd="0" presId="urn:microsoft.com/office/officeart/2005/8/layout/vProcess5"/>
    <dgm:cxn modelId="{D7487BED-7D4B-4265-A19A-EB0B6A6219BC}" type="presOf" srcId="{097E4926-D740-4878-9049-33F4246C9B49}" destId="{D74BCA85-3D05-4082-B676-9BEA30614530}" srcOrd="0" destOrd="0" presId="urn:microsoft.com/office/officeart/2005/8/layout/vProcess5"/>
    <dgm:cxn modelId="{D1120049-FB57-4DA9-98FD-BE0F0F444D82}" type="presParOf" srcId="{C46C92A8-F6B2-48B9-BE29-0D8747747234}" destId="{8E870BF9-3DC2-47D3-B6FC-D64F53B1B4B0}" srcOrd="0" destOrd="0" presId="urn:microsoft.com/office/officeart/2005/8/layout/vProcess5"/>
    <dgm:cxn modelId="{582B5334-5B6D-4296-89F7-8F3FBDAAF091}" type="presParOf" srcId="{C46C92A8-F6B2-48B9-BE29-0D8747747234}" destId="{C5E323A8-5687-4552-BA4A-5D5251F23B7A}" srcOrd="1" destOrd="0" presId="urn:microsoft.com/office/officeart/2005/8/layout/vProcess5"/>
    <dgm:cxn modelId="{6E8695A2-3BCE-41E5-A514-CB34C026AC21}" type="presParOf" srcId="{C46C92A8-F6B2-48B9-BE29-0D8747747234}" destId="{D74BCA85-3D05-4082-B676-9BEA30614530}" srcOrd="2" destOrd="0" presId="urn:microsoft.com/office/officeart/2005/8/layout/vProcess5"/>
    <dgm:cxn modelId="{A0F99E7B-AAEB-4728-8822-B81C027EFB0C}" type="presParOf" srcId="{C46C92A8-F6B2-48B9-BE29-0D8747747234}" destId="{E097508C-0B0C-443D-8F85-87E505E07ABD}" srcOrd="3" destOrd="0" presId="urn:microsoft.com/office/officeart/2005/8/layout/vProcess5"/>
    <dgm:cxn modelId="{685E7ED5-BB7C-4C3D-A795-91FF8F3151C8}" type="presParOf" srcId="{C46C92A8-F6B2-48B9-BE29-0D8747747234}" destId="{2ADE9C6E-38B9-4DA0-9450-8E18E723EECA}" srcOrd="4" destOrd="0" presId="urn:microsoft.com/office/officeart/2005/8/layout/vProcess5"/>
    <dgm:cxn modelId="{F5B0E60E-1999-449A-AB8F-D11F76DB698E}" type="presParOf" srcId="{C46C92A8-F6B2-48B9-BE29-0D8747747234}" destId="{8B93A000-B801-4171-9774-8BEF1FDE83C3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203F587-F350-44DE-89B2-B3554DAF6DC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A894C4F-8E94-459D-8571-BF18D42508E4}">
      <dgm:prSet/>
      <dgm:spPr/>
      <dgm:t>
        <a:bodyPr/>
        <a:lstStyle/>
        <a:p>
          <a:r>
            <a:rPr lang="en-US"/>
            <a:t>Client has server IP address and port from client.in file</a:t>
          </a:r>
        </a:p>
      </dgm:t>
    </dgm:pt>
    <dgm:pt modelId="{5D5CBB47-D1D7-476F-AEBA-48BD467CE4DA}" type="parTrans" cxnId="{ACB62001-3096-4C8C-9913-96996505653B}">
      <dgm:prSet/>
      <dgm:spPr/>
      <dgm:t>
        <a:bodyPr/>
        <a:lstStyle/>
        <a:p>
          <a:endParaRPr lang="en-US"/>
        </a:p>
      </dgm:t>
    </dgm:pt>
    <dgm:pt modelId="{FC137713-515E-48C9-AB85-A92E3C2ED712}" type="sibTrans" cxnId="{ACB62001-3096-4C8C-9913-96996505653B}">
      <dgm:prSet/>
      <dgm:spPr/>
      <dgm:t>
        <a:bodyPr/>
        <a:lstStyle/>
        <a:p>
          <a:endParaRPr lang="en-US"/>
        </a:p>
      </dgm:t>
    </dgm:pt>
    <dgm:pt modelId="{89C246F5-B4C2-4E29-B267-D0D9A9A8AD9B}">
      <dgm:prSet/>
      <dgm:spPr/>
      <dgm:t>
        <a:bodyPr/>
        <a:lstStyle/>
        <a:p>
          <a:r>
            <a:rPr lang="en-US"/>
            <a:t>Sends first message containing filename to request from Server</a:t>
          </a:r>
        </a:p>
      </dgm:t>
    </dgm:pt>
    <dgm:pt modelId="{A05B71CB-A56B-4F1F-BD14-FBD9BAF8A8EB}" type="parTrans" cxnId="{E18A6B47-D512-47E6-93B0-33A66A7CDBE2}">
      <dgm:prSet/>
      <dgm:spPr/>
      <dgm:t>
        <a:bodyPr/>
        <a:lstStyle/>
        <a:p>
          <a:endParaRPr lang="en-US"/>
        </a:p>
      </dgm:t>
    </dgm:pt>
    <dgm:pt modelId="{0ABF3942-C0F7-4CFA-BC02-416F8CC83FF8}" type="sibTrans" cxnId="{E18A6B47-D512-47E6-93B0-33A66A7CDBE2}">
      <dgm:prSet/>
      <dgm:spPr/>
      <dgm:t>
        <a:bodyPr/>
        <a:lstStyle/>
        <a:p>
          <a:endParaRPr lang="en-US"/>
        </a:p>
      </dgm:t>
    </dgm:pt>
    <dgm:pt modelId="{037FF4CC-28E8-44DB-A4BD-B45E9C783B17}">
      <dgm:prSet/>
      <dgm:spPr/>
      <dgm:t>
        <a:bodyPr/>
        <a:lstStyle/>
        <a:p>
          <a:r>
            <a:rPr lang="en-US"/>
            <a:t>Initiates a simple DatagramPacket to send filename to Server with String toBytes method and Server IP and Port number. Also assigns everything to a separate DatagramPacket just for ACKs</a:t>
          </a:r>
        </a:p>
      </dgm:t>
    </dgm:pt>
    <dgm:pt modelId="{2AA7E572-18A9-4C3D-9131-90CDBB2F633B}" type="parTrans" cxnId="{E9C8F63B-2567-427C-81F7-F3408DF1215B}">
      <dgm:prSet/>
      <dgm:spPr/>
      <dgm:t>
        <a:bodyPr/>
        <a:lstStyle/>
        <a:p>
          <a:endParaRPr lang="en-US"/>
        </a:p>
      </dgm:t>
    </dgm:pt>
    <dgm:pt modelId="{DAF28017-F155-4FFE-A12F-CA9D6F86CB55}" type="sibTrans" cxnId="{E9C8F63B-2567-427C-81F7-F3408DF1215B}">
      <dgm:prSet/>
      <dgm:spPr/>
      <dgm:t>
        <a:bodyPr/>
        <a:lstStyle/>
        <a:p>
          <a:endParaRPr lang="en-US"/>
        </a:p>
      </dgm:t>
    </dgm:pt>
    <dgm:pt modelId="{AE78CCD8-F6C8-4543-A74C-261CEC811C13}">
      <dgm:prSet/>
      <dgm:spPr/>
      <dgm:t>
        <a:bodyPr/>
        <a:lstStyle/>
        <a:p>
          <a:r>
            <a:rPr lang="en-US"/>
            <a:t>When packet is received from Server, Client always converts the DatagramPacket data into a DataPacket using constructor</a:t>
          </a:r>
        </a:p>
      </dgm:t>
    </dgm:pt>
    <dgm:pt modelId="{0632C54A-359F-41CA-86E1-04C67CE88C38}" type="parTrans" cxnId="{0C053611-1077-4317-A731-1789DF009A03}">
      <dgm:prSet/>
      <dgm:spPr/>
      <dgm:t>
        <a:bodyPr/>
        <a:lstStyle/>
        <a:p>
          <a:endParaRPr lang="en-US"/>
        </a:p>
      </dgm:t>
    </dgm:pt>
    <dgm:pt modelId="{67A25067-9C53-402D-866E-129820428F85}" type="sibTrans" cxnId="{0C053611-1077-4317-A731-1789DF009A03}">
      <dgm:prSet/>
      <dgm:spPr/>
      <dgm:t>
        <a:bodyPr/>
        <a:lstStyle/>
        <a:p>
          <a:endParaRPr lang="en-US"/>
        </a:p>
      </dgm:t>
    </dgm:pt>
    <dgm:pt modelId="{964B78C6-C63E-4D81-801C-B660DD4D40C0}">
      <dgm:prSet/>
      <dgm:spPr/>
      <dgm:t>
        <a:bodyPr/>
        <a:lstStyle/>
        <a:p>
          <a:r>
            <a:rPr lang="en-US"/>
            <a:t>When sending an ACK, Client always uses AckPacket toBytes as the data in the DatagramPacket to send</a:t>
          </a:r>
        </a:p>
      </dgm:t>
    </dgm:pt>
    <dgm:pt modelId="{005ED5A8-B623-4A00-B6D1-FF6F254F2762}" type="parTrans" cxnId="{069832FA-4C38-49D9-9600-901CDD355B10}">
      <dgm:prSet/>
      <dgm:spPr/>
      <dgm:t>
        <a:bodyPr/>
        <a:lstStyle/>
        <a:p>
          <a:endParaRPr lang="en-US"/>
        </a:p>
      </dgm:t>
    </dgm:pt>
    <dgm:pt modelId="{EDDF91A1-BE5C-4965-B78D-81C367D3DE77}" type="sibTrans" cxnId="{069832FA-4C38-49D9-9600-901CDD355B10}">
      <dgm:prSet/>
      <dgm:spPr/>
      <dgm:t>
        <a:bodyPr/>
        <a:lstStyle/>
        <a:p>
          <a:endParaRPr lang="en-US"/>
        </a:p>
      </dgm:t>
    </dgm:pt>
    <dgm:pt modelId="{F7A0C73B-C3D7-4EA7-B960-A785680A3D77}" type="pres">
      <dgm:prSet presAssocID="{9203F587-F350-44DE-89B2-B3554DAF6DC3}" presName="outerComposite" presStyleCnt="0">
        <dgm:presLayoutVars>
          <dgm:chMax val="5"/>
          <dgm:dir/>
          <dgm:resizeHandles val="exact"/>
        </dgm:presLayoutVars>
      </dgm:prSet>
      <dgm:spPr/>
    </dgm:pt>
    <dgm:pt modelId="{DC52A8D7-4566-42ED-A913-F94D36438D86}" type="pres">
      <dgm:prSet presAssocID="{9203F587-F350-44DE-89B2-B3554DAF6DC3}" presName="dummyMaxCanvas" presStyleCnt="0">
        <dgm:presLayoutVars/>
      </dgm:prSet>
      <dgm:spPr/>
    </dgm:pt>
    <dgm:pt modelId="{6C4E4060-FC6A-41D1-97AB-2A3FE450C615}" type="pres">
      <dgm:prSet presAssocID="{9203F587-F350-44DE-89B2-B3554DAF6DC3}" presName="FiveNodes_1" presStyleLbl="node1" presStyleIdx="0" presStyleCnt="5">
        <dgm:presLayoutVars>
          <dgm:bulletEnabled val="1"/>
        </dgm:presLayoutVars>
      </dgm:prSet>
      <dgm:spPr/>
    </dgm:pt>
    <dgm:pt modelId="{617720E6-C9FC-42B4-8812-532D52F9F30D}" type="pres">
      <dgm:prSet presAssocID="{9203F587-F350-44DE-89B2-B3554DAF6DC3}" presName="FiveNodes_2" presStyleLbl="node1" presStyleIdx="1" presStyleCnt="5">
        <dgm:presLayoutVars>
          <dgm:bulletEnabled val="1"/>
        </dgm:presLayoutVars>
      </dgm:prSet>
      <dgm:spPr/>
    </dgm:pt>
    <dgm:pt modelId="{33AA753D-E8BB-4B9C-924B-3A6846AC1012}" type="pres">
      <dgm:prSet presAssocID="{9203F587-F350-44DE-89B2-B3554DAF6DC3}" presName="FiveNodes_3" presStyleLbl="node1" presStyleIdx="2" presStyleCnt="5">
        <dgm:presLayoutVars>
          <dgm:bulletEnabled val="1"/>
        </dgm:presLayoutVars>
      </dgm:prSet>
      <dgm:spPr/>
    </dgm:pt>
    <dgm:pt modelId="{D29CFE5C-678A-4CB9-9CD7-EA0EC470C924}" type="pres">
      <dgm:prSet presAssocID="{9203F587-F350-44DE-89B2-B3554DAF6DC3}" presName="FiveNodes_4" presStyleLbl="node1" presStyleIdx="3" presStyleCnt="5">
        <dgm:presLayoutVars>
          <dgm:bulletEnabled val="1"/>
        </dgm:presLayoutVars>
      </dgm:prSet>
      <dgm:spPr/>
    </dgm:pt>
    <dgm:pt modelId="{FECE5276-02EE-4E37-854D-A875BF526637}" type="pres">
      <dgm:prSet presAssocID="{9203F587-F350-44DE-89B2-B3554DAF6DC3}" presName="FiveNodes_5" presStyleLbl="node1" presStyleIdx="4" presStyleCnt="5">
        <dgm:presLayoutVars>
          <dgm:bulletEnabled val="1"/>
        </dgm:presLayoutVars>
      </dgm:prSet>
      <dgm:spPr/>
    </dgm:pt>
    <dgm:pt modelId="{211F8116-E7DA-48B8-98A5-F2FF90688BB9}" type="pres">
      <dgm:prSet presAssocID="{9203F587-F350-44DE-89B2-B3554DAF6DC3}" presName="FiveConn_1-2" presStyleLbl="fgAccFollowNode1" presStyleIdx="0" presStyleCnt="4">
        <dgm:presLayoutVars>
          <dgm:bulletEnabled val="1"/>
        </dgm:presLayoutVars>
      </dgm:prSet>
      <dgm:spPr/>
    </dgm:pt>
    <dgm:pt modelId="{7AB8A670-56D6-4786-B73A-D2200648B4A1}" type="pres">
      <dgm:prSet presAssocID="{9203F587-F350-44DE-89B2-B3554DAF6DC3}" presName="FiveConn_2-3" presStyleLbl="fgAccFollowNode1" presStyleIdx="1" presStyleCnt="4">
        <dgm:presLayoutVars>
          <dgm:bulletEnabled val="1"/>
        </dgm:presLayoutVars>
      </dgm:prSet>
      <dgm:spPr/>
    </dgm:pt>
    <dgm:pt modelId="{C16DEF1F-EAA8-46C4-8D4F-0FD820D8EF92}" type="pres">
      <dgm:prSet presAssocID="{9203F587-F350-44DE-89B2-B3554DAF6DC3}" presName="FiveConn_3-4" presStyleLbl="fgAccFollowNode1" presStyleIdx="2" presStyleCnt="4">
        <dgm:presLayoutVars>
          <dgm:bulletEnabled val="1"/>
        </dgm:presLayoutVars>
      </dgm:prSet>
      <dgm:spPr/>
    </dgm:pt>
    <dgm:pt modelId="{B6DF9ECF-4C7A-4A95-A4C8-E1646F4AACE4}" type="pres">
      <dgm:prSet presAssocID="{9203F587-F350-44DE-89B2-B3554DAF6DC3}" presName="FiveConn_4-5" presStyleLbl="fgAccFollowNode1" presStyleIdx="3" presStyleCnt="4">
        <dgm:presLayoutVars>
          <dgm:bulletEnabled val="1"/>
        </dgm:presLayoutVars>
      </dgm:prSet>
      <dgm:spPr/>
    </dgm:pt>
    <dgm:pt modelId="{82FAA621-59F2-45AE-B8AD-EA442F6C960E}" type="pres">
      <dgm:prSet presAssocID="{9203F587-F350-44DE-89B2-B3554DAF6DC3}" presName="FiveNodes_1_text" presStyleLbl="node1" presStyleIdx="4" presStyleCnt="5">
        <dgm:presLayoutVars>
          <dgm:bulletEnabled val="1"/>
        </dgm:presLayoutVars>
      </dgm:prSet>
      <dgm:spPr/>
    </dgm:pt>
    <dgm:pt modelId="{BDAA1361-6472-41FE-B654-60216B7C1449}" type="pres">
      <dgm:prSet presAssocID="{9203F587-F350-44DE-89B2-B3554DAF6DC3}" presName="FiveNodes_2_text" presStyleLbl="node1" presStyleIdx="4" presStyleCnt="5">
        <dgm:presLayoutVars>
          <dgm:bulletEnabled val="1"/>
        </dgm:presLayoutVars>
      </dgm:prSet>
      <dgm:spPr/>
    </dgm:pt>
    <dgm:pt modelId="{EE23ACA3-B8F5-4F97-B913-630C3C8BFF08}" type="pres">
      <dgm:prSet presAssocID="{9203F587-F350-44DE-89B2-B3554DAF6DC3}" presName="FiveNodes_3_text" presStyleLbl="node1" presStyleIdx="4" presStyleCnt="5">
        <dgm:presLayoutVars>
          <dgm:bulletEnabled val="1"/>
        </dgm:presLayoutVars>
      </dgm:prSet>
      <dgm:spPr/>
    </dgm:pt>
    <dgm:pt modelId="{1EB54143-CB6F-42AF-970E-03F129D75F12}" type="pres">
      <dgm:prSet presAssocID="{9203F587-F350-44DE-89B2-B3554DAF6DC3}" presName="FiveNodes_4_text" presStyleLbl="node1" presStyleIdx="4" presStyleCnt="5">
        <dgm:presLayoutVars>
          <dgm:bulletEnabled val="1"/>
        </dgm:presLayoutVars>
      </dgm:prSet>
      <dgm:spPr/>
    </dgm:pt>
    <dgm:pt modelId="{C826FD7F-7E9D-4ADD-B26C-E67D0A8BBFAE}" type="pres">
      <dgm:prSet presAssocID="{9203F587-F350-44DE-89B2-B3554DAF6DC3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ACB62001-3096-4C8C-9913-96996505653B}" srcId="{9203F587-F350-44DE-89B2-B3554DAF6DC3}" destId="{7A894C4F-8E94-459D-8571-BF18D42508E4}" srcOrd="0" destOrd="0" parTransId="{5D5CBB47-D1D7-476F-AEBA-48BD467CE4DA}" sibTransId="{FC137713-515E-48C9-AB85-A92E3C2ED712}"/>
    <dgm:cxn modelId="{53900609-2E37-4615-AC62-F26A608F02A8}" type="presOf" srcId="{FC137713-515E-48C9-AB85-A92E3C2ED712}" destId="{211F8116-E7DA-48B8-98A5-F2FF90688BB9}" srcOrd="0" destOrd="0" presId="urn:microsoft.com/office/officeart/2005/8/layout/vProcess5"/>
    <dgm:cxn modelId="{0C053611-1077-4317-A731-1789DF009A03}" srcId="{9203F587-F350-44DE-89B2-B3554DAF6DC3}" destId="{AE78CCD8-F6C8-4543-A74C-261CEC811C13}" srcOrd="3" destOrd="0" parTransId="{0632C54A-359F-41CA-86E1-04C67CE88C38}" sibTransId="{67A25067-9C53-402D-866E-129820428F85}"/>
    <dgm:cxn modelId="{86C1B12A-7AC2-4044-A8A0-BC4228FC4D66}" type="presOf" srcId="{AE78CCD8-F6C8-4543-A74C-261CEC811C13}" destId="{1EB54143-CB6F-42AF-970E-03F129D75F12}" srcOrd="1" destOrd="0" presId="urn:microsoft.com/office/officeart/2005/8/layout/vProcess5"/>
    <dgm:cxn modelId="{0669F633-6EF4-4466-BF79-168E8F6BC84C}" type="presOf" srcId="{9203F587-F350-44DE-89B2-B3554DAF6DC3}" destId="{F7A0C73B-C3D7-4EA7-B960-A785680A3D77}" srcOrd="0" destOrd="0" presId="urn:microsoft.com/office/officeart/2005/8/layout/vProcess5"/>
    <dgm:cxn modelId="{E9C8F63B-2567-427C-81F7-F3408DF1215B}" srcId="{9203F587-F350-44DE-89B2-B3554DAF6DC3}" destId="{037FF4CC-28E8-44DB-A4BD-B45E9C783B17}" srcOrd="2" destOrd="0" parTransId="{2AA7E572-18A9-4C3D-9131-90CDBB2F633B}" sibTransId="{DAF28017-F155-4FFE-A12F-CA9D6F86CB55}"/>
    <dgm:cxn modelId="{FAC1D75E-5B37-4454-A3DA-05798AE62EB1}" type="presOf" srcId="{DAF28017-F155-4FFE-A12F-CA9D6F86CB55}" destId="{C16DEF1F-EAA8-46C4-8D4F-0FD820D8EF92}" srcOrd="0" destOrd="0" presId="urn:microsoft.com/office/officeart/2005/8/layout/vProcess5"/>
    <dgm:cxn modelId="{E18A6B47-D512-47E6-93B0-33A66A7CDBE2}" srcId="{9203F587-F350-44DE-89B2-B3554DAF6DC3}" destId="{89C246F5-B4C2-4E29-B267-D0D9A9A8AD9B}" srcOrd="1" destOrd="0" parTransId="{A05B71CB-A56B-4F1F-BD14-FBD9BAF8A8EB}" sibTransId="{0ABF3942-C0F7-4CFA-BC02-416F8CC83FF8}"/>
    <dgm:cxn modelId="{38929D4A-1D1C-42A2-BEBC-A001F7447E92}" type="presOf" srcId="{7A894C4F-8E94-459D-8571-BF18D42508E4}" destId="{82FAA621-59F2-45AE-B8AD-EA442F6C960E}" srcOrd="1" destOrd="0" presId="urn:microsoft.com/office/officeart/2005/8/layout/vProcess5"/>
    <dgm:cxn modelId="{71FA7972-0A26-4141-B721-3949CB764512}" type="presOf" srcId="{964B78C6-C63E-4D81-801C-B660DD4D40C0}" destId="{FECE5276-02EE-4E37-854D-A875BF526637}" srcOrd="0" destOrd="0" presId="urn:microsoft.com/office/officeart/2005/8/layout/vProcess5"/>
    <dgm:cxn modelId="{E0C24D53-1961-4590-A6F9-4F3D1AB75AE3}" type="presOf" srcId="{037FF4CC-28E8-44DB-A4BD-B45E9C783B17}" destId="{33AA753D-E8BB-4B9C-924B-3A6846AC1012}" srcOrd="0" destOrd="0" presId="urn:microsoft.com/office/officeart/2005/8/layout/vProcess5"/>
    <dgm:cxn modelId="{67C2068F-39B4-4949-8539-F3B460F5DA22}" type="presOf" srcId="{964B78C6-C63E-4D81-801C-B660DD4D40C0}" destId="{C826FD7F-7E9D-4ADD-B26C-E67D0A8BBFAE}" srcOrd="1" destOrd="0" presId="urn:microsoft.com/office/officeart/2005/8/layout/vProcess5"/>
    <dgm:cxn modelId="{3147CCA2-DFD6-4572-8F4C-1FE406B9D8A4}" type="presOf" srcId="{037FF4CC-28E8-44DB-A4BD-B45E9C783B17}" destId="{EE23ACA3-B8F5-4F97-B913-630C3C8BFF08}" srcOrd="1" destOrd="0" presId="urn:microsoft.com/office/officeart/2005/8/layout/vProcess5"/>
    <dgm:cxn modelId="{05BDD1AA-86C6-478E-8C05-8435545631E4}" type="presOf" srcId="{AE78CCD8-F6C8-4543-A74C-261CEC811C13}" destId="{D29CFE5C-678A-4CB9-9CD7-EA0EC470C924}" srcOrd="0" destOrd="0" presId="urn:microsoft.com/office/officeart/2005/8/layout/vProcess5"/>
    <dgm:cxn modelId="{2DD6A4B8-0042-4A71-AA30-D15563AFD1B3}" type="presOf" srcId="{7A894C4F-8E94-459D-8571-BF18D42508E4}" destId="{6C4E4060-FC6A-41D1-97AB-2A3FE450C615}" srcOrd="0" destOrd="0" presId="urn:microsoft.com/office/officeart/2005/8/layout/vProcess5"/>
    <dgm:cxn modelId="{833C54BE-9C37-4131-8EC4-4D50C7E7015F}" type="presOf" srcId="{89C246F5-B4C2-4E29-B267-D0D9A9A8AD9B}" destId="{BDAA1361-6472-41FE-B654-60216B7C1449}" srcOrd="1" destOrd="0" presId="urn:microsoft.com/office/officeart/2005/8/layout/vProcess5"/>
    <dgm:cxn modelId="{05C8F1C2-7AD2-4F07-A18E-F2B30B635755}" type="presOf" srcId="{67A25067-9C53-402D-866E-129820428F85}" destId="{B6DF9ECF-4C7A-4A95-A4C8-E1646F4AACE4}" srcOrd="0" destOrd="0" presId="urn:microsoft.com/office/officeart/2005/8/layout/vProcess5"/>
    <dgm:cxn modelId="{069832FA-4C38-49D9-9600-901CDD355B10}" srcId="{9203F587-F350-44DE-89B2-B3554DAF6DC3}" destId="{964B78C6-C63E-4D81-801C-B660DD4D40C0}" srcOrd="4" destOrd="0" parTransId="{005ED5A8-B623-4A00-B6D1-FF6F254F2762}" sibTransId="{EDDF91A1-BE5C-4965-B78D-81C367D3DE77}"/>
    <dgm:cxn modelId="{CF9F92FC-F283-4EA5-9E22-34285F70D8F7}" type="presOf" srcId="{89C246F5-B4C2-4E29-B267-D0D9A9A8AD9B}" destId="{617720E6-C9FC-42B4-8812-532D52F9F30D}" srcOrd="0" destOrd="0" presId="urn:microsoft.com/office/officeart/2005/8/layout/vProcess5"/>
    <dgm:cxn modelId="{C41F8DFF-6FC6-4E05-9E2F-90BC4FD8BA79}" type="presOf" srcId="{0ABF3942-C0F7-4CFA-BC02-416F8CC83FF8}" destId="{7AB8A670-56D6-4786-B73A-D2200648B4A1}" srcOrd="0" destOrd="0" presId="urn:microsoft.com/office/officeart/2005/8/layout/vProcess5"/>
    <dgm:cxn modelId="{05DB6CF9-7770-4EC8-BA90-681E0208A2AA}" type="presParOf" srcId="{F7A0C73B-C3D7-4EA7-B960-A785680A3D77}" destId="{DC52A8D7-4566-42ED-A913-F94D36438D86}" srcOrd="0" destOrd="0" presId="urn:microsoft.com/office/officeart/2005/8/layout/vProcess5"/>
    <dgm:cxn modelId="{1B6B5345-3711-4FE1-9083-B567D37D6902}" type="presParOf" srcId="{F7A0C73B-C3D7-4EA7-B960-A785680A3D77}" destId="{6C4E4060-FC6A-41D1-97AB-2A3FE450C615}" srcOrd="1" destOrd="0" presId="urn:microsoft.com/office/officeart/2005/8/layout/vProcess5"/>
    <dgm:cxn modelId="{78122841-2320-4A86-A751-6217C153085A}" type="presParOf" srcId="{F7A0C73B-C3D7-4EA7-B960-A785680A3D77}" destId="{617720E6-C9FC-42B4-8812-532D52F9F30D}" srcOrd="2" destOrd="0" presId="urn:microsoft.com/office/officeart/2005/8/layout/vProcess5"/>
    <dgm:cxn modelId="{A26B2E71-F3FE-4ACA-9919-9ACF6B63E28C}" type="presParOf" srcId="{F7A0C73B-C3D7-4EA7-B960-A785680A3D77}" destId="{33AA753D-E8BB-4B9C-924B-3A6846AC1012}" srcOrd="3" destOrd="0" presId="urn:microsoft.com/office/officeart/2005/8/layout/vProcess5"/>
    <dgm:cxn modelId="{F837797E-4CD3-46AA-A175-62901FA90D60}" type="presParOf" srcId="{F7A0C73B-C3D7-4EA7-B960-A785680A3D77}" destId="{D29CFE5C-678A-4CB9-9CD7-EA0EC470C924}" srcOrd="4" destOrd="0" presId="urn:microsoft.com/office/officeart/2005/8/layout/vProcess5"/>
    <dgm:cxn modelId="{DC3E806C-00CD-49F5-9960-BB6736F22788}" type="presParOf" srcId="{F7A0C73B-C3D7-4EA7-B960-A785680A3D77}" destId="{FECE5276-02EE-4E37-854D-A875BF526637}" srcOrd="5" destOrd="0" presId="urn:microsoft.com/office/officeart/2005/8/layout/vProcess5"/>
    <dgm:cxn modelId="{8943F22F-5C01-43C7-8C50-86D05E31E252}" type="presParOf" srcId="{F7A0C73B-C3D7-4EA7-B960-A785680A3D77}" destId="{211F8116-E7DA-48B8-98A5-F2FF90688BB9}" srcOrd="6" destOrd="0" presId="urn:microsoft.com/office/officeart/2005/8/layout/vProcess5"/>
    <dgm:cxn modelId="{20311D08-F308-4254-BF55-C1077ABCAA04}" type="presParOf" srcId="{F7A0C73B-C3D7-4EA7-B960-A785680A3D77}" destId="{7AB8A670-56D6-4786-B73A-D2200648B4A1}" srcOrd="7" destOrd="0" presId="urn:microsoft.com/office/officeart/2005/8/layout/vProcess5"/>
    <dgm:cxn modelId="{336994E5-6246-4172-B0C6-204495BF46D1}" type="presParOf" srcId="{F7A0C73B-C3D7-4EA7-B960-A785680A3D77}" destId="{C16DEF1F-EAA8-46C4-8D4F-0FD820D8EF92}" srcOrd="8" destOrd="0" presId="urn:microsoft.com/office/officeart/2005/8/layout/vProcess5"/>
    <dgm:cxn modelId="{87332BA8-F1E2-4F3D-804A-F9CB807AB88E}" type="presParOf" srcId="{F7A0C73B-C3D7-4EA7-B960-A785680A3D77}" destId="{B6DF9ECF-4C7A-4A95-A4C8-E1646F4AACE4}" srcOrd="9" destOrd="0" presId="urn:microsoft.com/office/officeart/2005/8/layout/vProcess5"/>
    <dgm:cxn modelId="{5C3B81EF-D296-459F-8081-052328B3A6A9}" type="presParOf" srcId="{F7A0C73B-C3D7-4EA7-B960-A785680A3D77}" destId="{82FAA621-59F2-45AE-B8AD-EA442F6C960E}" srcOrd="10" destOrd="0" presId="urn:microsoft.com/office/officeart/2005/8/layout/vProcess5"/>
    <dgm:cxn modelId="{218E3632-2A4B-40EB-852B-850757E2FA61}" type="presParOf" srcId="{F7A0C73B-C3D7-4EA7-B960-A785680A3D77}" destId="{BDAA1361-6472-41FE-B654-60216B7C1449}" srcOrd="11" destOrd="0" presId="urn:microsoft.com/office/officeart/2005/8/layout/vProcess5"/>
    <dgm:cxn modelId="{374F3188-A80E-401E-A625-274A48FE1481}" type="presParOf" srcId="{F7A0C73B-C3D7-4EA7-B960-A785680A3D77}" destId="{EE23ACA3-B8F5-4F97-B913-630C3C8BFF08}" srcOrd="12" destOrd="0" presId="urn:microsoft.com/office/officeart/2005/8/layout/vProcess5"/>
    <dgm:cxn modelId="{5D97063C-4EB9-437E-9BBC-7150E462B3C9}" type="presParOf" srcId="{F7A0C73B-C3D7-4EA7-B960-A785680A3D77}" destId="{1EB54143-CB6F-42AF-970E-03F129D75F12}" srcOrd="13" destOrd="0" presId="urn:microsoft.com/office/officeart/2005/8/layout/vProcess5"/>
    <dgm:cxn modelId="{0A230F7F-8025-405D-9743-6F0ACD2C0697}" type="presParOf" srcId="{F7A0C73B-C3D7-4EA7-B960-A785680A3D77}" destId="{C826FD7F-7E9D-4ADD-B26C-E67D0A8BBFAE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203F587-F350-44DE-89B2-B3554DAF6DC3}" type="doc">
      <dgm:prSet loTypeId="urn:microsoft.com/office/officeart/2005/8/layout/vProcess5" loCatId="process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A894C4F-8E94-459D-8571-BF18D42508E4}">
      <dgm:prSet/>
      <dgm:spPr/>
      <dgm:t>
        <a:bodyPr/>
        <a:lstStyle/>
        <a:p>
          <a:r>
            <a:rPr lang="en-US" dirty="0"/>
            <a:t>Server gets the Client IP and Port number from the first message/file request</a:t>
          </a:r>
        </a:p>
      </dgm:t>
    </dgm:pt>
    <dgm:pt modelId="{5D5CBB47-D1D7-476F-AEBA-48BD467CE4DA}" type="parTrans" cxnId="{ACB62001-3096-4C8C-9913-96996505653B}">
      <dgm:prSet/>
      <dgm:spPr/>
      <dgm:t>
        <a:bodyPr/>
        <a:lstStyle/>
        <a:p>
          <a:endParaRPr lang="en-US"/>
        </a:p>
      </dgm:t>
    </dgm:pt>
    <dgm:pt modelId="{FC137713-515E-48C9-AB85-A92E3C2ED712}" type="sibTrans" cxnId="{ACB62001-3096-4C8C-9913-96996505653B}">
      <dgm:prSet/>
      <dgm:spPr/>
      <dgm:t>
        <a:bodyPr/>
        <a:lstStyle/>
        <a:p>
          <a:endParaRPr lang="en-US"/>
        </a:p>
      </dgm:t>
    </dgm:pt>
    <dgm:pt modelId="{89C246F5-B4C2-4E29-B267-D0D9A9A8AD9B}">
      <dgm:prSet/>
      <dgm:spPr/>
      <dgm:t>
        <a:bodyPr/>
        <a:lstStyle/>
        <a:p>
          <a:r>
            <a:rPr lang="en-US" dirty="0"/>
            <a:t>Server always uses </a:t>
          </a:r>
          <a:r>
            <a:rPr lang="en-US" dirty="0" err="1"/>
            <a:t>DataPackets</a:t>
          </a:r>
          <a:r>
            <a:rPr lang="en-US" dirty="0"/>
            <a:t> </a:t>
          </a:r>
          <a:r>
            <a:rPr lang="en-US" dirty="0" err="1"/>
            <a:t>toBytes</a:t>
          </a:r>
          <a:r>
            <a:rPr lang="en-US" dirty="0"/>
            <a:t> to encode data of </a:t>
          </a:r>
          <a:r>
            <a:rPr lang="en-US" dirty="0" err="1"/>
            <a:t>DatagramPackets</a:t>
          </a:r>
          <a:endParaRPr lang="en-US" dirty="0"/>
        </a:p>
      </dgm:t>
    </dgm:pt>
    <dgm:pt modelId="{A05B71CB-A56B-4F1F-BD14-FBD9BAF8A8EB}" type="parTrans" cxnId="{E18A6B47-D512-47E6-93B0-33A66A7CDBE2}">
      <dgm:prSet/>
      <dgm:spPr/>
      <dgm:t>
        <a:bodyPr/>
        <a:lstStyle/>
        <a:p>
          <a:endParaRPr lang="en-US"/>
        </a:p>
      </dgm:t>
    </dgm:pt>
    <dgm:pt modelId="{0ABF3942-C0F7-4CFA-BC02-416F8CC83FF8}" type="sibTrans" cxnId="{E18A6B47-D512-47E6-93B0-33A66A7CDBE2}">
      <dgm:prSet/>
      <dgm:spPr/>
      <dgm:t>
        <a:bodyPr/>
        <a:lstStyle/>
        <a:p>
          <a:endParaRPr lang="en-US"/>
        </a:p>
      </dgm:t>
    </dgm:pt>
    <dgm:pt modelId="{037FF4CC-28E8-44DB-A4BD-B45E9C783B17}">
      <dgm:prSet/>
      <dgm:spPr/>
      <dgm:t>
        <a:bodyPr/>
        <a:lstStyle/>
        <a:p>
          <a:r>
            <a:rPr lang="en-US" dirty="0"/>
            <a:t>Only the Server has a timeout feature</a:t>
          </a:r>
        </a:p>
      </dgm:t>
    </dgm:pt>
    <dgm:pt modelId="{2AA7E572-18A9-4C3D-9131-90CDBB2F633B}" type="parTrans" cxnId="{E9C8F63B-2567-427C-81F7-F3408DF1215B}">
      <dgm:prSet/>
      <dgm:spPr/>
      <dgm:t>
        <a:bodyPr/>
        <a:lstStyle/>
        <a:p>
          <a:endParaRPr lang="en-US"/>
        </a:p>
      </dgm:t>
    </dgm:pt>
    <dgm:pt modelId="{DAF28017-F155-4FFE-A12F-CA9D6F86CB55}" type="sibTrans" cxnId="{E9C8F63B-2567-427C-81F7-F3408DF1215B}">
      <dgm:prSet/>
      <dgm:spPr/>
      <dgm:t>
        <a:bodyPr/>
        <a:lstStyle/>
        <a:p>
          <a:endParaRPr lang="en-US"/>
        </a:p>
      </dgm:t>
    </dgm:pt>
    <dgm:pt modelId="{AE78CCD8-F6C8-4543-A74C-261CEC811C13}">
      <dgm:prSet/>
      <dgm:spPr/>
      <dgm:t>
        <a:bodyPr/>
        <a:lstStyle/>
        <a:p>
          <a:r>
            <a:rPr lang="en-US" dirty="0"/>
            <a:t>The server stops and waits for ACKs from the client and then continues operating</a:t>
          </a:r>
        </a:p>
      </dgm:t>
    </dgm:pt>
    <dgm:pt modelId="{0632C54A-359F-41CA-86E1-04C67CE88C38}" type="parTrans" cxnId="{0C053611-1077-4317-A731-1789DF009A03}">
      <dgm:prSet/>
      <dgm:spPr/>
      <dgm:t>
        <a:bodyPr/>
        <a:lstStyle/>
        <a:p>
          <a:endParaRPr lang="en-US"/>
        </a:p>
      </dgm:t>
    </dgm:pt>
    <dgm:pt modelId="{67A25067-9C53-402D-866E-129820428F85}" type="sibTrans" cxnId="{0C053611-1077-4317-A731-1789DF009A03}">
      <dgm:prSet/>
      <dgm:spPr/>
      <dgm:t>
        <a:bodyPr/>
        <a:lstStyle/>
        <a:p>
          <a:endParaRPr lang="en-US"/>
        </a:p>
      </dgm:t>
    </dgm:pt>
    <dgm:pt modelId="{964B78C6-C63E-4D81-801C-B660DD4D40C0}">
      <dgm:prSet/>
      <dgm:spPr/>
      <dgm:t>
        <a:bodyPr/>
        <a:lstStyle/>
        <a:p>
          <a:r>
            <a:rPr lang="en-US" dirty="0"/>
            <a:t>Using Stop &amp; Wait, the server only ever sends packets in the correct order</a:t>
          </a:r>
        </a:p>
      </dgm:t>
    </dgm:pt>
    <dgm:pt modelId="{005ED5A8-B623-4A00-B6D1-FF6F254F2762}" type="parTrans" cxnId="{069832FA-4C38-49D9-9600-901CDD355B10}">
      <dgm:prSet/>
      <dgm:spPr/>
      <dgm:t>
        <a:bodyPr/>
        <a:lstStyle/>
        <a:p>
          <a:endParaRPr lang="en-US"/>
        </a:p>
      </dgm:t>
    </dgm:pt>
    <dgm:pt modelId="{EDDF91A1-BE5C-4965-B78D-81C367D3DE77}" type="sibTrans" cxnId="{069832FA-4C38-49D9-9600-901CDD355B10}">
      <dgm:prSet/>
      <dgm:spPr/>
      <dgm:t>
        <a:bodyPr/>
        <a:lstStyle/>
        <a:p>
          <a:endParaRPr lang="en-US"/>
        </a:p>
      </dgm:t>
    </dgm:pt>
    <dgm:pt modelId="{85C5AFA7-39EF-40BC-8893-70522F0F406A}" type="pres">
      <dgm:prSet presAssocID="{9203F587-F350-44DE-89B2-B3554DAF6DC3}" presName="outerComposite" presStyleCnt="0">
        <dgm:presLayoutVars>
          <dgm:chMax val="5"/>
          <dgm:dir/>
          <dgm:resizeHandles val="exact"/>
        </dgm:presLayoutVars>
      </dgm:prSet>
      <dgm:spPr/>
    </dgm:pt>
    <dgm:pt modelId="{C3AFEA3B-E0C4-485C-8653-9F62B511386A}" type="pres">
      <dgm:prSet presAssocID="{9203F587-F350-44DE-89B2-B3554DAF6DC3}" presName="dummyMaxCanvas" presStyleCnt="0">
        <dgm:presLayoutVars/>
      </dgm:prSet>
      <dgm:spPr/>
    </dgm:pt>
    <dgm:pt modelId="{54031CC0-C0D2-4D64-9B0E-702BD1BBD5E9}" type="pres">
      <dgm:prSet presAssocID="{9203F587-F350-44DE-89B2-B3554DAF6DC3}" presName="FiveNodes_1" presStyleLbl="node1" presStyleIdx="0" presStyleCnt="5">
        <dgm:presLayoutVars>
          <dgm:bulletEnabled val="1"/>
        </dgm:presLayoutVars>
      </dgm:prSet>
      <dgm:spPr/>
    </dgm:pt>
    <dgm:pt modelId="{CACAE244-6E65-49A5-B611-0D2103BC585D}" type="pres">
      <dgm:prSet presAssocID="{9203F587-F350-44DE-89B2-B3554DAF6DC3}" presName="FiveNodes_2" presStyleLbl="node1" presStyleIdx="1" presStyleCnt="5">
        <dgm:presLayoutVars>
          <dgm:bulletEnabled val="1"/>
        </dgm:presLayoutVars>
      </dgm:prSet>
      <dgm:spPr/>
    </dgm:pt>
    <dgm:pt modelId="{CAD986BE-F171-4190-93FB-69D57AA61A53}" type="pres">
      <dgm:prSet presAssocID="{9203F587-F350-44DE-89B2-B3554DAF6DC3}" presName="FiveNodes_3" presStyleLbl="node1" presStyleIdx="2" presStyleCnt="5">
        <dgm:presLayoutVars>
          <dgm:bulletEnabled val="1"/>
        </dgm:presLayoutVars>
      </dgm:prSet>
      <dgm:spPr/>
    </dgm:pt>
    <dgm:pt modelId="{C5FF14CC-D797-4ACA-BF76-2A38EA21665A}" type="pres">
      <dgm:prSet presAssocID="{9203F587-F350-44DE-89B2-B3554DAF6DC3}" presName="FiveNodes_4" presStyleLbl="node1" presStyleIdx="3" presStyleCnt="5">
        <dgm:presLayoutVars>
          <dgm:bulletEnabled val="1"/>
        </dgm:presLayoutVars>
      </dgm:prSet>
      <dgm:spPr/>
    </dgm:pt>
    <dgm:pt modelId="{E038DAA7-0DB5-4DB3-935A-F97D6904E715}" type="pres">
      <dgm:prSet presAssocID="{9203F587-F350-44DE-89B2-B3554DAF6DC3}" presName="FiveNodes_5" presStyleLbl="node1" presStyleIdx="4" presStyleCnt="5">
        <dgm:presLayoutVars>
          <dgm:bulletEnabled val="1"/>
        </dgm:presLayoutVars>
      </dgm:prSet>
      <dgm:spPr/>
    </dgm:pt>
    <dgm:pt modelId="{4F3438AD-C9A4-4FC4-9DBE-52CAFBB5300A}" type="pres">
      <dgm:prSet presAssocID="{9203F587-F350-44DE-89B2-B3554DAF6DC3}" presName="FiveConn_1-2" presStyleLbl="fgAccFollowNode1" presStyleIdx="0" presStyleCnt="4">
        <dgm:presLayoutVars>
          <dgm:bulletEnabled val="1"/>
        </dgm:presLayoutVars>
      </dgm:prSet>
      <dgm:spPr/>
    </dgm:pt>
    <dgm:pt modelId="{5F1732E3-C19A-4FC2-8074-D5EDD13B2E88}" type="pres">
      <dgm:prSet presAssocID="{9203F587-F350-44DE-89B2-B3554DAF6DC3}" presName="FiveConn_2-3" presStyleLbl="fgAccFollowNode1" presStyleIdx="1" presStyleCnt="4">
        <dgm:presLayoutVars>
          <dgm:bulletEnabled val="1"/>
        </dgm:presLayoutVars>
      </dgm:prSet>
      <dgm:spPr/>
    </dgm:pt>
    <dgm:pt modelId="{DDE2D432-6C29-41E1-86C2-D8C3FF1743C4}" type="pres">
      <dgm:prSet presAssocID="{9203F587-F350-44DE-89B2-B3554DAF6DC3}" presName="FiveConn_3-4" presStyleLbl="fgAccFollowNode1" presStyleIdx="2" presStyleCnt="4">
        <dgm:presLayoutVars>
          <dgm:bulletEnabled val="1"/>
        </dgm:presLayoutVars>
      </dgm:prSet>
      <dgm:spPr/>
    </dgm:pt>
    <dgm:pt modelId="{FEA8931C-5B39-4C1A-998F-784ABDC8D76C}" type="pres">
      <dgm:prSet presAssocID="{9203F587-F350-44DE-89B2-B3554DAF6DC3}" presName="FiveConn_4-5" presStyleLbl="fgAccFollowNode1" presStyleIdx="3" presStyleCnt="4">
        <dgm:presLayoutVars>
          <dgm:bulletEnabled val="1"/>
        </dgm:presLayoutVars>
      </dgm:prSet>
      <dgm:spPr/>
    </dgm:pt>
    <dgm:pt modelId="{1F3CC5C9-D5EC-48B7-97B3-8982858C3BAF}" type="pres">
      <dgm:prSet presAssocID="{9203F587-F350-44DE-89B2-B3554DAF6DC3}" presName="FiveNodes_1_text" presStyleLbl="node1" presStyleIdx="4" presStyleCnt="5">
        <dgm:presLayoutVars>
          <dgm:bulletEnabled val="1"/>
        </dgm:presLayoutVars>
      </dgm:prSet>
      <dgm:spPr/>
    </dgm:pt>
    <dgm:pt modelId="{D25C79DB-A328-4E40-AF9B-B8D09AC38E27}" type="pres">
      <dgm:prSet presAssocID="{9203F587-F350-44DE-89B2-B3554DAF6DC3}" presName="FiveNodes_2_text" presStyleLbl="node1" presStyleIdx="4" presStyleCnt="5">
        <dgm:presLayoutVars>
          <dgm:bulletEnabled val="1"/>
        </dgm:presLayoutVars>
      </dgm:prSet>
      <dgm:spPr/>
    </dgm:pt>
    <dgm:pt modelId="{FACCEF6E-9C8F-40B4-A476-84C1C570C2AD}" type="pres">
      <dgm:prSet presAssocID="{9203F587-F350-44DE-89B2-B3554DAF6DC3}" presName="FiveNodes_3_text" presStyleLbl="node1" presStyleIdx="4" presStyleCnt="5">
        <dgm:presLayoutVars>
          <dgm:bulletEnabled val="1"/>
        </dgm:presLayoutVars>
      </dgm:prSet>
      <dgm:spPr/>
    </dgm:pt>
    <dgm:pt modelId="{F5E7AC54-3C15-4553-9ED7-7E0B73C9F5C1}" type="pres">
      <dgm:prSet presAssocID="{9203F587-F350-44DE-89B2-B3554DAF6DC3}" presName="FiveNodes_4_text" presStyleLbl="node1" presStyleIdx="4" presStyleCnt="5">
        <dgm:presLayoutVars>
          <dgm:bulletEnabled val="1"/>
        </dgm:presLayoutVars>
      </dgm:prSet>
      <dgm:spPr/>
    </dgm:pt>
    <dgm:pt modelId="{571F3E82-B4A1-47EA-92DC-C60E7DA66450}" type="pres">
      <dgm:prSet presAssocID="{9203F587-F350-44DE-89B2-B3554DAF6DC3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ACB62001-3096-4C8C-9913-96996505653B}" srcId="{9203F587-F350-44DE-89B2-B3554DAF6DC3}" destId="{7A894C4F-8E94-459D-8571-BF18D42508E4}" srcOrd="0" destOrd="0" parTransId="{5D5CBB47-D1D7-476F-AEBA-48BD467CE4DA}" sibTransId="{FC137713-515E-48C9-AB85-A92E3C2ED712}"/>
    <dgm:cxn modelId="{0C053611-1077-4317-A731-1789DF009A03}" srcId="{9203F587-F350-44DE-89B2-B3554DAF6DC3}" destId="{AE78CCD8-F6C8-4543-A74C-261CEC811C13}" srcOrd="3" destOrd="0" parTransId="{0632C54A-359F-41CA-86E1-04C67CE88C38}" sibTransId="{67A25067-9C53-402D-866E-129820428F85}"/>
    <dgm:cxn modelId="{48292F32-BB98-4687-A921-70D051753F03}" type="presOf" srcId="{7A894C4F-8E94-459D-8571-BF18D42508E4}" destId="{54031CC0-C0D2-4D64-9B0E-702BD1BBD5E9}" srcOrd="0" destOrd="0" presId="urn:microsoft.com/office/officeart/2005/8/layout/vProcess5"/>
    <dgm:cxn modelId="{B2460834-5351-47B1-BCE8-6DD86E4A3FD1}" type="presOf" srcId="{67A25067-9C53-402D-866E-129820428F85}" destId="{FEA8931C-5B39-4C1A-998F-784ABDC8D76C}" srcOrd="0" destOrd="0" presId="urn:microsoft.com/office/officeart/2005/8/layout/vProcess5"/>
    <dgm:cxn modelId="{E9C8F63B-2567-427C-81F7-F3408DF1215B}" srcId="{9203F587-F350-44DE-89B2-B3554DAF6DC3}" destId="{037FF4CC-28E8-44DB-A4BD-B45E9C783B17}" srcOrd="2" destOrd="0" parTransId="{2AA7E572-18A9-4C3D-9131-90CDBB2F633B}" sibTransId="{DAF28017-F155-4FFE-A12F-CA9D6F86CB55}"/>
    <dgm:cxn modelId="{944FF25C-F4CE-4197-85FA-4CE23FBA5371}" type="presOf" srcId="{DAF28017-F155-4FFE-A12F-CA9D6F86CB55}" destId="{DDE2D432-6C29-41E1-86C2-D8C3FF1743C4}" srcOrd="0" destOrd="0" presId="urn:microsoft.com/office/officeart/2005/8/layout/vProcess5"/>
    <dgm:cxn modelId="{23CB8645-D35C-4F62-963B-6ACA509866B5}" type="presOf" srcId="{AE78CCD8-F6C8-4543-A74C-261CEC811C13}" destId="{F5E7AC54-3C15-4553-9ED7-7E0B73C9F5C1}" srcOrd="1" destOrd="0" presId="urn:microsoft.com/office/officeart/2005/8/layout/vProcess5"/>
    <dgm:cxn modelId="{E18A6B47-D512-47E6-93B0-33A66A7CDBE2}" srcId="{9203F587-F350-44DE-89B2-B3554DAF6DC3}" destId="{89C246F5-B4C2-4E29-B267-D0D9A9A8AD9B}" srcOrd="1" destOrd="0" parTransId="{A05B71CB-A56B-4F1F-BD14-FBD9BAF8A8EB}" sibTransId="{0ABF3942-C0F7-4CFA-BC02-416F8CC83FF8}"/>
    <dgm:cxn modelId="{CC71DD6D-3396-423D-BE21-7180A8C7F2E8}" type="presOf" srcId="{7A894C4F-8E94-459D-8571-BF18D42508E4}" destId="{1F3CC5C9-D5EC-48B7-97B3-8982858C3BAF}" srcOrd="1" destOrd="0" presId="urn:microsoft.com/office/officeart/2005/8/layout/vProcess5"/>
    <dgm:cxn modelId="{5366FD6E-CA64-4506-ABAB-473E90ACE0F3}" type="presOf" srcId="{AE78CCD8-F6C8-4543-A74C-261CEC811C13}" destId="{C5FF14CC-D797-4ACA-BF76-2A38EA21665A}" srcOrd="0" destOrd="0" presId="urn:microsoft.com/office/officeart/2005/8/layout/vProcess5"/>
    <dgm:cxn modelId="{07A8D679-F50B-4721-8402-4A75F4F9C060}" type="presOf" srcId="{9203F587-F350-44DE-89B2-B3554DAF6DC3}" destId="{85C5AFA7-39EF-40BC-8893-70522F0F406A}" srcOrd="0" destOrd="0" presId="urn:microsoft.com/office/officeart/2005/8/layout/vProcess5"/>
    <dgm:cxn modelId="{1C6E3B5A-7D66-4A6C-9BF6-12061DD280C7}" type="presOf" srcId="{964B78C6-C63E-4D81-801C-B660DD4D40C0}" destId="{E038DAA7-0DB5-4DB3-935A-F97D6904E715}" srcOrd="0" destOrd="0" presId="urn:microsoft.com/office/officeart/2005/8/layout/vProcess5"/>
    <dgm:cxn modelId="{5CA44B82-460C-455E-8E47-9B0CD23254D6}" type="presOf" srcId="{037FF4CC-28E8-44DB-A4BD-B45E9C783B17}" destId="{FACCEF6E-9C8F-40B4-A476-84C1C570C2AD}" srcOrd="1" destOrd="0" presId="urn:microsoft.com/office/officeart/2005/8/layout/vProcess5"/>
    <dgm:cxn modelId="{C9ABAC97-4424-4697-ACA9-B80AD18F144E}" type="presOf" srcId="{0ABF3942-C0F7-4CFA-BC02-416F8CC83FF8}" destId="{5F1732E3-C19A-4FC2-8074-D5EDD13B2E88}" srcOrd="0" destOrd="0" presId="urn:microsoft.com/office/officeart/2005/8/layout/vProcess5"/>
    <dgm:cxn modelId="{2E5A3DA2-D8C0-4462-9ED2-B767044B05A8}" type="presOf" srcId="{037FF4CC-28E8-44DB-A4BD-B45E9C783B17}" destId="{CAD986BE-F171-4190-93FB-69D57AA61A53}" srcOrd="0" destOrd="0" presId="urn:microsoft.com/office/officeart/2005/8/layout/vProcess5"/>
    <dgm:cxn modelId="{2C8EE6BD-8B22-4A2B-B5C7-8B8BC1DFD1DF}" type="presOf" srcId="{89C246F5-B4C2-4E29-B267-D0D9A9A8AD9B}" destId="{CACAE244-6E65-49A5-B611-0D2103BC585D}" srcOrd="0" destOrd="0" presId="urn:microsoft.com/office/officeart/2005/8/layout/vProcess5"/>
    <dgm:cxn modelId="{2309A7C6-E325-425A-9921-4ADEA608D75B}" type="presOf" srcId="{964B78C6-C63E-4D81-801C-B660DD4D40C0}" destId="{571F3E82-B4A1-47EA-92DC-C60E7DA66450}" srcOrd="1" destOrd="0" presId="urn:microsoft.com/office/officeart/2005/8/layout/vProcess5"/>
    <dgm:cxn modelId="{DB6B0BCB-CEB7-44FA-8FFD-C43D63F06CAD}" type="presOf" srcId="{FC137713-515E-48C9-AB85-A92E3C2ED712}" destId="{4F3438AD-C9A4-4FC4-9DBE-52CAFBB5300A}" srcOrd="0" destOrd="0" presId="urn:microsoft.com/office/officeart/2005/8/layout/vProcess5"/>
    <dgm:cxn modelId="{069832FA-4C38-49D9-9600-901CDD355B10}" srcId="{9203F587-F350-44DE-89B2-B3554DAF6DC3}" destId="{964B78C6-C63E-4D81-801C-B660DD4D40C0}" srcOrd="4" destOrd="0" parTransId="{005ED5A8-B623-4A00-B6D1-FF6F254F2762}" sibTransId="{EDDF91A1-BE5C-4965-B78D-81C367D3DE77}"/>
    <dgm:cxn modelId="{A61AF6FD-9C2C-458E-8E92-523CB6B71B9D}" type="presOf" srcId="{89C246F5-B4C2-4E29-B267-D0D9A9A8AD9B}" destId="{D25C79DB-A328-4E40-AF9B-B8D09AC38E27}" srcOrd="1" destOrd="0" presId="urn:microsoft.com/office/officeart/2005/8/layout/vProcess5"/>
    <dgm:cxn modelId="{E1636774-F5BD-46D5-9060-0F736E0C8423}" type="presParOf" srcId="{85C5AFA7-39EF-40BC-8893-70522F0F406A}" destId="{C3AFEA3B-E0C4-485C-8653-9F62B511386A}" srcOrd="0" destOrd="0" presId="urn:microsoft.com/office/officeart/2005/8/layout/vProcess5"/>
    <dgm:cxn modelId="{6B3E431B-8C6C-4BEF-B86A-177FC15337BB}" type="presParOf" srcId="{85C5AFA7-39EF-40BC-8893-70522F0F406A}" destId="{54031CC0-C0D2-4D64-9B0E-702BD1BBD5E9}" srcOrd="1" destOrd="0" presId="urn:microsoft.com/office/officeart/2005/8/layout/vProcess5"/>
    <dgm:cxn modelId="{63785C87-B0AE-4FD9-AA62-5FA614D127A6}" type="presParOf" srcId="{85C5AFA7-39EF-40BC-8893-70522F0F406A}" destId="{CACAE244-6E65-49A5-B611-0D2103BC585D}" srcOrd="2" destOrd="0" presId="urn:microsoft.com/office/officeart/2005/8/layout/vProcess5"/>
    <dgm:cxn modelId="{EE6A2903-59E1-443B-AAEA-9D1C97410EC6}" type="presParOf" srcId="{85C5AFA7-39EF-40BC-8893-70522F0F406A}" destId="{CAD986BE-F171-4190-93FB-69D57AA61A53}" srcOrd="3" destOrd="0" presId="urn:microsoft.com/office/officeart/2005/8/layout/vProcess5"/>
    <dgm:cxn modelId="{762DA4D3-CCB2-4AA5-877B-53428758989E}" type="presParOf" srcId="{85C5AFA7-39EF-40BC-8893-70522F0F406A}" destId="{C5FF14CC-D797-4ACA-BF76-2A38EA21665A}" srcOrd="4" destOrd="0" presId="urn:microsoft.com/office/officeart/2005/8/layout/vProcess5"/>
    <dgm:cxn modelId="{3EA540BF-A430-48A7-A074-B97982725A8F}" type="presParOf" srcId="{85C5AFA7-39EF-40BC-8893-70522F0F406A}" destId="{E038DAA7-0DB5-4DB3-935A-F97D6904E715}" srcOrd="5" destOrd="0" presId="urn:microsoft.com/office/officeart/2005/8/layout/vProcess5"/>
    <dgm:cxn modelId="{C46B25FB-8900-4B48-BA65-B58167050C8D}" type="presParOf" srcId="{85C5AFA7-39EF-40BC-8893-70522F0F406A}" destId="{4F3438AD-C9A4-4FC4-9DBE-52CAFBB5300A}" srcOrd="6" destOrd="0" presId="urn:microsoft.com/office/officeart/2005/8/layout/vProcess5"/>
    <dgm:cxn modelId="{C0B57C9F-0917-4D98-BE20-AA60AD9A9869}" type="presParOf" srcId="{85C5AFA7-39EF-40BC-8893-70522F0F406A}" destId="{5F1732E3-C19A-4FC2-8074-D5EDD13B2E88}" srcOrd="7" destOrd="0" presId="urn:microsoft.com/office/officeart/2005/8/layout/vProcess5"/>
    <dgm:cxn modelId="{541B128D-5B70-43AD-92B9-D9D89F902E1C}" type="presParOf" srcId="{85C5AFA7-39EF-40BC-8893-70522F0F406A}" destId="{DDE2D432-6C29-41E1-86C2-D8C3FF1743C4}" srcOrd="8" destOrd="0" presId="urn:microsoft.com/office/officeart/2005/8/layout/vProcess5"/>
    <dgm:cxn modelId="{C6B34D53-7798-4C05-BFF3-C6F97008F54E}" type="presParOf" srcId="{85C5AFA7-39EF-40BC-8893-70522F0F406A}" destId="{FEA8931C-5B39-4C1A-998F-784ABDC8D76C}" srcOrd="9" destOrd="0" presId="urn:microsoft.com/office/officeart/2005/8/layout/vProcess5"/>
    <dgm:cxn modelId="{DCDC29DC-BBD0-4ECB-9350-134A65CE52A2}" type="presParOf" srcId="{85C5AFA7-39EF-40BC-8893-70522F0F406A}" destId="{1F3CC5C9-D5EC-48B7-97B3-8982858C3BAF}" srcOrd="10" destOrd="0" presId="urn:microsoft.com/office/officeart/2005/8/layout/vProcess5"/>
    <dgm:cxn modelId="{7F6C40DD-A4A0-4CA5-8E3B-0BEDFBFAF4B3}" type="presParOf" srcId="{85C5AFA7-39EF-40BC-8893-70522F0F406A}" destId="{D25C79DB-A328-4E40-AF9B-B8D09AC38E27}" srcOrd="11" destOrd="0" presId="urn:microsoft.com/office/officeart/2005/8/layout/vProcess5"/>
    <dgm:cxn modelId="{AA3838D9-3EC5-410C-B355-202AAA04BABE}" type="presParOf" srcId="{85C5AFA7-39EF-40BC-8893-70522F0F406A}" destId="{FACCEF6E-9C8F-40B4-A476-84C1C570C2AD}" srcOrd="12" destOrd="0" presId="urn:microsoft.com/office/officeart/2005/8/layout/vProcess5"/>
    <dgm:cxn modelId="{0141222E-BEB8-4F63-8072-30DEF75C5C3B}" type="presParOf" srcId="{85C5AFA7-39EF-40BC-8893-70522F0F406A}" destId="{F5E7AC54-3C15-4553-9ED7-7E0B73C9F5C1}" srcOrd="13" destOrd="0" presId="urn:microsoft.com/office/officeart/2005/8/layout/vProcess5"/>
    <dgm:cxn modelId="{086C14E5-8308-4B21-9CFA-B4D3CCC86254}" type="presParOf" srcId="{85C5AFA7-39EF-40BC-8893-70522F0F406A}" destId="{571F3E82-B4A1-47EA-92DC-C60E7DA66450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4C892D-0B8E-424C-872B-C816E5E48167}">
      <dsp:nvSpPr>
        <dsp:cNvPr id="0" name=""/>
        <dsp:cNvSpPr/>
      </dsp:nvSpPr>
      <dsp:spPr>
        <a:xfrm>
          <a:off x="0" y="53061"/>
          <a:ext cx="9905999" cy="54755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Documentation I used to get started:</a:t>
          </a:r>
        </a:p>
      </dsp:txBody>
      <dsp:txXfrm>
        <a:off x="26730" y="79791"/>
        <a:ext cx="9852539" cy="494099"/>
      </dsp:txXfrm>
    </dsp:sp>
    <dsp:sp modelId="{8436B887-27A0-4D17-873D-B4374D3CC108}">
      <dsp:nvSpPr>
        <dsp:cNvPr id="0" name=""/>
        <dsp:cNvSpPr/>
      </dsp:nvSpPr>
      <dsp:spPr>
        <a:xfrm>
          <a:off x="0" y="600621"/>
          <a:ext cx="9905999" cy="1117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Project2.pdf document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Oracle’s </a:t>
          </a:r>
          <a:r>
            <a:rPr lang="en-US" sz="1900" kern="1200" dirty="0" err="1"/>
            <a:t>DatagramSocket</a:t>
          </a:r>
          <a:r>
            <a:rPr lang="en-US" sz="1900" kern="1200" dirty="0"/>
            <a:t> and </a:t>
          </a:r>
          <a:r>
            <a:rPr lang="en-US" sz="1900" kern="1200" dirty="0" err="1"/>
            <a:t>DatagramPacket</a:t>
          </a:r>
          <a:r>
            <a:rPr lang="en-US" sz="1900" kern="1200" dirty="0"/>
            <a:t> tutorials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The helper files, especially the Pipe.java file, which helped me understand DatagramSockets and DatagramPackets more than anything else.</a:t>
          </a:r>
        </a:p>
      </dsp:txBody>
      <dsp:txXfrm>
        <a:off x="0" y="600621"/>
        <a:ext cx="9905999" cy="1117800"/>
      </dsp:txXfrm>
    </dsp:sp>
    <dsp:sp modelId="{38AF3689-10DD-4B02-81E3-C2CDCA17E181}">
      <dsp:nvSpPr>
        <dsp:cNvPr id="0" name=""/>
        <dsp:cNvSpPr/>
      </dsp:nvSpPr>
      <dsp:spPr>
        <a:xfrm>
          <a:off x="0" y="1718421"/>
          <a:ext cx="9905999" cy="547559"/>
        </a:xfrm>
        <a:prstGeom prst="roundRect">
          <a:avLst/>
        </a:prstGeom>
        <a:gradFill rotWithShape="0">
          <a:gsLst>
            <a:gs pos="0">
              <a:schemeClr val="accent5">
                <a:hueOff val="-3308557"/>
                <a:satOff val="-17770"/>
                <a:lumOff val="60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3308557"/>
                <a:satOff val="-17770"/>
                <a:lumOff val="60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Process:</a:t>
          </a:r>
        </a:p>
      </dsp:txBody>
      <dsp:txXfrm>
        <a:off x="26730" y="1745151"/>
        <a:ext cx="9852539" cy="494099"/>
      </dsp:txXfrm>
    </dsp:sp>
    <dsp:sp modelId="{6FA1B66F-0D56-42D4-A896-B114BB55E142}">
      <dsp:nvSpPr>
        <dsp:cNvPr id="0" name=""/>
        <dsp:cNvSpPr/>
      </dsp:nvSpPr>
      <dsp:spPr>
        <a:xfrm>
          <a:off x="0" y="2265981"/>
          <a:ext cx="9905999" cy="22470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First I modified the helper files like the Pipe to be easier to use and manipulate.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Second, I made a simple client and server using a 100% reliable Pipe. 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I just experimented with sending DataPackets through DatagramPackets through DatagramSockets from the client to server and vice versa.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Third, I continually modified the Server (and Client to some extent) to reach all of the desired effects.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 dirty="0"/>
            <a:t>Finally, I added a third thread to the Server so it wouldn’t close and could accept more file requests from clients.</a:t>
          </a:r>
        </a:p>
      </dsp:txBody>
      <dsp:txXfrm>
        <a:off x="0" y="2265981"/>
        <a:ext cx="9905999" cy="22470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130F91-6441-43D7-A199-EC0C06561A95}">
      <dsp:nvSpPr>
        <dsp:cNvPr id="0" name=""/>
        <dsp:cNvSpPr/>
      </dsp:nvSpPr>
      <dsp:spPr>
        <a:xfrm>
          <a:off x="0" y="35229"/>
          <a:ext cx="9906000" cy="72722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Changed Pipe.java to just be hardcoded. </a:t>
          </a:r>
        </a:p>
      </dsp:txBody>
      <dsp:txXfrm>
        <a:off x="35500" y="70729"/>
        <a:ext cx="9835000" cy="656228"/>
      </dsp:txXfrm>
    </dsp:sp>
    <dsp:sp modelId="{F921F482-5EB5-452A-AC08-24D92CB01883}">
      <dsp:nvSpPr>
        <dsp:cNvPr id="0" name=""/>
        <dsp:cNvSpPr/>
      </dsp:nvSpPr>
      <dsp:spPr>
        <a:xfrm>
          <a:off x="0" y="820057"/>
          <a:ext cx="9906000" cy="72722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Started with 100% probability of forwarded packets from the Pipe. This was changed later to 25%, 40%, and 50% drop rates.</a:t>
          </a:r>
        </a:p>
      </dsp:txBody>
      <dsp:txXfrm>
        <a:off x="35500" y="855557"/>
        <a:ext cx="9835000" cy="656228"/>
      </dsp:txXfrm>
    </dsp:sp>
    <dsp:sp modelId="{72DCA2CF-0509-40D9-80F1-1ACC52949822}">
      <dsp:nvSpPr>
        <dsp:cNvPr id="0" name=""/>
        <dsp:cNvSpPr/>
      </dsp:nvSpPr>
      <dsp:spPr>
        <a:xfrm>
          <a:off x="0" y="1604885"/>
          <a:ext cx="9906000" cy="72722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Added a constructor to AckPacket to include assignment of the Ack number (ackno)</a:t>
          </a:r>
        </a:p>
      </dsp:txBody>
      <dsp:txXfrm>
        <a:off x="35500" y="1640385"/>
        <a:ext cx="9835000" cy="656228"/>
      </dsp:txXfrm>
    </dsp:sp>
    <dsp:sp modelId="{28F5AEBB-6065-40FE-9694-14664A0B1E1C}">
      <dsp:nvSpPr>
        <dsp:cNvPr id="0" name=""/>
        <dsp:cNvSpPr/>
      </dsp:nvSpPr>
      <dsp:spPr>
        <a:xfrm>
          <a:off x="0" y="2389714"/>
          <a:ext cx="9906000" cy="72722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Discarded Main.java</a:t>
          </a:r>
        </a:p>
      </dsp:txBody>
      <dsp:txXfrm>
        <a:off x="35500" y="2425214"/>
        <a:ext cx="9835000" cy="656228"/>
      </dsp:txXfrm>
    </dsp:sp>
    <dsp:sp modelId="{3C49520E-391C-4151-8671-7AB0CDB06199}">
      <dsp:nvSpPr>
        <dsp:cNvPr id="0" name=""/>
        <dsp:cNvSpPr/>
      </dsp:nvSpPr>
      <dsp:spPr>
        <a:xfrm>
          <a:off x="0" y="3174542"/>
          <a:ext cx="9906000" cy="727228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Utilized Packet.java, DataPacket.java, and FileHandler.java exactly as they were.</a:t>
          </a:r>
        </a:p>
      </dsp:txBody>
      <dsp:txXfrm>
        <a:off x="35500" y="3210042"/>
        <a:ext cx="9835000" cy="65622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D563C3-26CB-4418-AD5C-06B79DBA676F}">
      <dsp:nvSpPr>
        <dsp:cNvPr id="0" name=""/>
        <dsp:cNvSpPr/>
      </dsp:nvSpPr>
      <dsp:spPr>
        <a:xfrm>
          <a:off x="6287" y="1368"/>
          <a:ext cx="4240038" cy="26924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84FBEAA-6E9C-4490-926D-DD372EB9EE91}">
      <dsp:nvSpPr>
        <dsp:cNvPr id="0" name=""/>
        <dsp:cNvSpPr/>
      </dsp:nvSpPr>
      <dsp:spPr>
        <a:xfrm>
          <a:off x="477403" y="448927"/>
          <a:ext cx="4240038" cy="2692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Text commands for Pipe and Server to shut down after use. </a:t>
          </a:r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Text commands for Client to request multiple files.</a:t>
          </a:r>
        </a:p>
      </dsp:txBody>
      <dsp:txXfrm>
        <a:off x="556261" y="527785"/>
        <a:ext cx="4082322" cy="2534708"/>
      </dsp:txXfrm>
    </dsp:sp>
    <dsp:sp modelId="{C5269ED2-C32E-4074-A851-8E818F0BF09E}">
      <dsp:nvSpPr>
        <dsp:cNvPr id="0" name=""/>
        <dsp:cNvSpPr/>
      </dsp:nvSpPr>
      <dsp:spPr>
        <a:xfrm>
          <a:off x="5188557" y="1368"/>
          <a:ext cx="4240038" cy="26924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FD2E865-2E6D-448F-86F5-E99619C22CCC}">
      <dsp:nvSpPr>
        <dsp:cNvPr id="0" name=""/>
        <dsp:cNvSpPr/>
      </dsp:nvSpPr>
      <dsp:spPr>
        <a:xfrm>
          <a:off x="5659673" y="448927"/>
          <a:ext cx="4240038" cy="2692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Checksum: regrettably, implementing checksum was too overwhelming to begin to work on.</a:t>
          </a:r>
        </a:p>
      </dsp:txBody>
      <dsp:txXfrm>
        <a:off x="5738531" y="527785"/>
        <a:ext cx="4082322" cy="253470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E323A8-5687-4552-BA4A-5D5251F23B7A}">
      <dsp:nvSpPr>
        <dsp:cNvPr id="0" name=""/>
        <dsp:cNvSpPr/>
      </dsp:nvSpPr>
      <dsp:spPr>
        <a:xfrm>
          <a:off x="0" y="0"/>
          <a:ext cx="8420100" cy="14142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DatagramSocket initiated outside of threads for both Client and Server</a:t>
          </a:r>
        </a:p>
      </dsp:txBody>
      <dsp:txXfrm>
        <a:off x="41421" y="41421"/>
        <a:ext cx="6958389" cy="1331382"/>
      </dsp:txXfrm>
    </dsp:sp>
    <dsp:sp modelId="{D74BCA85-3D05-4082-B676-9BEA30614530}">
      <dsp:nvSpPr>
        <dsp:cNvPr id="0" name=""/>
        <dsp:cNvSpPr/>
      </dsp:nvSpPr>
      <dsp:spPr>
        <a:xfrm>
          <a:off x="1485899" y="1728496"/>
          <a:ext cx="8420100" cy="14142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DatagramSocket closed in exit() method for both Client and Server</a:t>
          </a:r>
        </a:p>
      </dsp:txBody>
      <dsp:txXfrm>
        <a:off x="1527320" y="1769917"/>
        <a:ext cx="5932112" cy="1331382"/>
      </dsp:txXfrm>
    </dsp:sp>
    <dsp:sp modelId="{E097508C-0B0C-443D-8F85-87E505E07ABD}">
      <dsp:nvSpPr>
        <dsp:cNvPr id="0" name=""/>
        <dsp:cNvSpPr/>
      </dsp:nvSpPr>
      <dsp:spPr>
        <a:xfrm>
          <a:off x="7500854" y="1111737"/>
          <a:ext cx="919245" cy="91924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707684" y="1111737"/>
        <a:ext cx="505585" cy="69173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4E4060-FC6A-41D1-97AB-2A3FE450C615}">
      <dsp:nvSpPr>
        <dsp:cNvPr id="0" name=""/>
        <dsp:cNvSpPr/>
      </dsp:nvSpPr>
      <dsp:spPr>
        <a:xfrm>
          <a:off x="0" y="0"/>
          <a:ext cx="7627619" cy="78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Client has server IP address and port from client.in file</a:t>
          </a:r>
        </a:p>
      </dsp:txBody>
      <dsp:txXfrm>
        <a:off x="23056" y="23056"/>
        <a:ext cx="6686065" cy="741089"/>
      </dsp:txXfrm>
    </dsp:sp>
    <dsp:sp modelId="{617720E6-C9FC-42B4-8812-532D52F9F30D}">
      <dsp:nvSpPr>
        <dsp:cNvPr id="0" name=""/>
        <dsp:cNvSpPr/>
      </dsp:nvSpPr>
      <dsp:spPr>
        <a:xfrm>
          <a:off x="569594" y="896535"/>
          <a:ext cx="7627619" cy="78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Sends first message containing filename to request from Server</a:t>
          </a:r>
        </a:p>
      </dsp:txBody>
      <dsp:txXfrm>
        <a:off x="592650" y="919591"/>
        <a:ext cx="6500231" cy="741089"/>
      </dsp:txXfrm>
    </dsp:sp>
    <dsp:sp modelId="{33AA753D-E8BB-4B9C-924B-3A6846AC1012}">
      <dsp:nvSpPr>
        <dsp:cNvPr id="0" name=""/>
        <dsp:cNvSpPr/>
      </dsp:nvSpPr>
      <dsp:spPr>
        <a:xfrm>
          <a:off x="1139189" y="1793071"/>
          <a:ext cx="7627619" cy="78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Initiates a simple DatagramPacket to send filename to Server with String toBytes method and Server IP and Port number. Also assigns everything to a separate DatagramPacket just for ACKs</a:t>
          </a:r>
        </a:p>
      </dsp:txBody>
      <dsp:txXfrm>
        <a:off x="1162245" y="1816127"/>
        <a:ext cx="6500231" cy="741089"/>
      </dsp:txXfrm>
    </dsp:sp>
    <dsp:sp modelId="{D29CFE5C-678A-4CB9-9CD7-EA0EC470C924}">
      <dsp:nvSpPr>
        <dsp:cNvPr id="0" name=""/>
        <dsp:cNvSpPr/>
      </dsp:nvSpPr>
      <dsp:spPr>
        <a:xfrm>
          <a:off x="1708784" y="2689606"/>
          <a:ext cx="7627619" cy="78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When packet is received from Server, Client always converts the DatagramPacket data into a DataPacket using constructor</a:t>
          </a:r>
        </a:p>
      </dsp:txBody>
      <dsp:txXfrm>
        <a:off x="1731840" y="2712662"/>
        <a:ext cx="6500231" cy="741089"/>
      </dsp:txXfrm>
    </dsp:sp>
    <dsp:sp modelId="{FECE5276-02EE-4E37-854D-A875BF526637}">
      <dsp:nvSpPr>
        <dsp:cNvPr id="0" name=""/>
        <dsp:cNvSpPr/>
      </dsp:nvSpPr>
      <dsp:spPr>
        <a:xfrm>
          <a:off x="2278379" y="3586142"/>
          <a:ext cx="7627619" cy="787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When sending an ACK, Client always uses AckPacket toBytes as the data in the DatagramPacket to send</a:t>
          </a:r>
        </a:p>
      </dsp:txBody>
      <dsp:txXfrm>
        <a:off x="2301435" y="3609198"/>
        <a:ext cx="6500231" cy="741089"/>
      </dsp:txXfrm>
    </dsp:sp>
    <dsp:sp modelId="{211F8116-E7DA-48B8-98A5-F2FF90688BB9}">
      <dsp:nvSpPr>
        <dsp:cNvPr id="0" name=""/>
        <dsp:cNvSpPr/>
      </dsp:nvSpPr>
      <dsp:spPr>
        <a:xfrm>
          <a:off x="7115937" y="575094"/>
          <a:ext cx="511681" cy="51168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7231065" y="575094"/>
        <a:ext cx="281425" cy="385040"/>
      </dsp:txXfrm>
    </dsp:sp>
    <dsp:sp modelId="{7AB8A670-56D6-4786-B73A-D2200648B4A1}">
      <dsp:nvSpPr>
        <dsp:cNvPr id="0" name=""/>
        <dsp:cNvSpPr/>
      </dsp:nvSpPr>
      <dsp:spPr>
        <a:xfrm>
          <a:off x="7685532" y="1471630"/>
          <a:ext cx="511681" cy="51168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7800660" y="1471630"/>
        <a:ext cx="281425" cy="385040"/>
      </dsp:txXfrm>
    </dsp:sp>
    <dsp:sp modelId="{C16DEF1F-EAA8-46C4-8D4F-0FD820D8EF92}">
      <dsp:nvSpPr>
        <dsp:cNvPr id="0" name=""/>
        <dsp:cNvSpPr/>
      </dsp:nvSpPr>
      <dsp:spPr>
        <a:xfrm>
          <a:off x="8255127" y="2355045"/>
          <a:ext cx="511681" cy="51168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8370255" y="2355045"/>
        <a:ext cx="281425" cy="385040"/>
      </dsp:txXfrm>
    </dsp:sp>
    <dsp:sp modelId="{B6DF9ECF-4C7A-4A95-A4C8-E1646F4AACE4}">
      <dsp:nvSpPr>
        <dsp:cNvPr id="0" name=""/>
        <dsp:cNvSpPr/>
      </dsp:nvSpPr>
      <dsp:spPr>
        <a:xfrm>
          <a:off x="8824722" y="3260327"/>
          <a:ext cx="511681" cy="51168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8939850" y="3260327"/>
        <a:ext cx="281425" cy="3850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031CC0-C0D2-4D64-9B0E-702BD1BBD5E9}">
      <dsp:nvSpPr>
        <dsp:cNvPr id="0" name=""/>
        <dsp:cNvSpPr/>
      </dsp:nvSpPr>
      <dsp:spPr>
        <a:xfrm>
          <a:off x="0" y="0"/>
          <a:ext cx="7627620" cy="7818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Server gets the Client IP and Port number from the first message/file request</a:t>
          </a:r>
        </a:p>
      </dsp:txBody>
      <dsp:txXfrm>
        <a:off x="22899" y="22899"/>
        <a:ext cx="6692476" cy="736044"/>
      </dsp:txXfrm>
    </dsp:sp>
    <dsp:sp modelId="{CACAE244-6E65-49A5-B611-0D2103BC585D}">
      <dsp:nvSpPr>
        <dsp:cNvPr id="0" name=""/>
        <dsp:cNvSpPr/>
      </dsp:nvSpPr>
      <dsp:spPr>
        <a:xfrm>
          <a:off x="569595" y="890431"/>
          <a:ext cx="7627620" cy="7818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827139"/>
                <a:satOff val="-4443"/>
                <a:lumOff val="1519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827139"/>
                <a:satOff val="-4443"/>
                <a:lumOff val="1519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Server always uses </a:t>
          </a:r>
          <a:r>
            <a:rPr lang="en-US" sz="2200" kern="1200" dirty="0" err="1"/>
            <a:t>DataPackets</a:t>
          </a:r>
          <a:r>
            <a:rPr lang="en-US" sz="2200" kern="1200" dirty="0"/>
            <a:t> </a:t>
          </a:r>
          <a:r>
            <a:rPr lang="en-US" sz="2200" kern="1200" dirty="0" err="1"/>
            <a:t>toBytes</a:t>
          </a:r>
          <a:r>
            <a:rPr lang="en-US" sz="2200" kern="1200" dirty="0"/>
            <a:t> to encode data of </a:t>
          </a:r>
          <a:r>
            <a:rPr lang="en-US" sz="2200" kern="1200" dirty="0" err="1"/>
            <a:t>DatagramPackets</a:t>
          </a:r>
          <a:endParaRPr lang="en-US" sz="2200" kern="1200" dirty="0"/>
        </a:p>
      </dsp:txBody>
      <dsp:txXfrm>
        <a:off x="592494" y="913330"/>
        <a:ext cx="6504029" cy="736044"/>
      </dsp:txXfrm>
    </dsp:sp>
    <dsp:sp modelId="{CAD986BE-F171-4190-93FB-69D57AA61A53}">
      <dsp:nvSpPr>
        <dsp:cNvPr id="0" name=""/>
        <dsp:cNvSpPr/>
      </dsp:nvSpPr>
      <dsp:spPr>
        <a:xfrm>
          <a:off x="1139189" y="1780863"/>
          <a:ext cx="7627620" cy="7818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654278"/>
                <a:satOff val="-8885"/>
                <a:lumOff val="3039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1654278"/>
                <a:satOff val="-8885"/>
                <a:lumOff val="3039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Only the Server has a timeout feature</a:t>
          </a:r>
        </a:p>
      </dsp:txBody>
      <dsp:txXfrm>
        <a:off x="1162088" y="1803762"/>
        <a:ext cx="6504029" cy="736044"/>
      </dsp:txXfrm>
    </dsp:sp>
    <dsp:sp modelId="{C5FF14CC-D797-4ACA-BF76-2A38EA21665A}">
      <dsp:nvSpPr>
        <dsp:cNvPr id="0" name=""/>
        <dsp:cNvSpPr/>
      </dsp:nvSpPr>
      <dsp:spPr>
        <a:xfrm>
          <a:off x="1708784" y="2671295"/>
          <a:ext cx="7627620" cy="7818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2481417"/>
                <a:satOff val="-13328"/>
                <a:lumOff val="455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2481417"/>
                <a:satOff val="-13328"/>
                <a:lumOff val="455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The server stops and waits for ACKs from the client and then continues operating</a:t>
          </a:r>
        </a:p>
      </dsp:txBody>
      <dsp:txXfrm>
        <a:off x="1731683" y="2694194"/>
        <a:ext cx="6504029" cy="736044"/>
      </dsp:txXfrm>
    </dsp:sp>
    <dsp:sp modelId="{E038DAA7-0DB5-4DB3-935A-F97D6904E715}">
      <dsp:nvSpPr>
        <dsp:cNvPr id="0" name=""/>
        <dsp:cNvSpPr/>
      </dsp:nvSpPr>
      <dsp:spPr>
        <a:xfrm>
          <a:off x="2278379" y="3561727"/>
          <a:ext cx="7627620" cy="7818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3308557"/>
                <a:satOff val="-17770"/>
                <a:lumOff val="60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3308557"/>
                <a:satOff val="-17770"/>
                <a:lumOff val="60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Using Stop &amp; Wait, the server only ever sends packets in the correct order</a:t>
          </a:r>
        </a:p>
      </dsp:txBody>
      <dsp:txXfrm>
        <a:off x="2301278" y="3584626"/>
        <a:ext cx="6504029" cy="736044"/>
      </dsp:txXfrm>
    </dsp:sp>
    <dsp:sp modelId="{4F3438AD-C9A4-4FC4-9DBE-52CAFBB5300A}">
      <dsp:nvSpPr>
        <dsp:cNvPr id="0" name=""/>
        <dsp:cNvSpPr/>
      </dsp:nvSpPr>
      <dsp:spPr>
        <a:xfrm>
          <a:off x="7119422" y="571179"/>
          <a:ext cx="508197" cy="50819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7233766" y="571179"/>
        <a:ext cx="279509" cy="382418"/>
      </dsp:txXfrm>
    </dsp:sp>
    <dsp:sp modelId="{5F1732E3-C19A-4FC2-8074-D5EDD13B2E88}">
      <dsp:nvSpPr>
        <dsp:cNvPr id="0" name=""/>
        <dsp:cNvSpPr/>
      </dsp:nvSpPr>
      <dsp:spPr>
        <a:xfrm>
          <a:off x="7689017" y="1461611"/>
          <a:ext cx="508197" cy="50819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1262909"/>
            <a:satOff val="-4566"/>
            <a:lumOff val="308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7803361" y="1461611"/>
        <a:ext cx="279509" cy="382418"/>
      </dsp:txXfrm>
    </dsp:sp>
    <dsp:sp modelId="{DDE2D432-6C29-41E1-86C2-D8C3FF1743C4}">
      <dsp:nvSpPr>
        <dsp:cNvPr id="0" name=""/>
        <dsp:cNvSpPr/>
      </dsp:nvSpPr>
      <dsp:spPr>
        <a:xfrm>
          <a:off x="8258612" y="2339012"/>
          <a:ext cx="508197" cy="50819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2525817"/>
            <a:satOff val="-9133"/>
            <a:lumOff val="615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8372956" y="2339012"/>
        <a:ext cx="279509" cy="382418"/>
      </dsp:txXfrm>
    </dsp:sp>
    <dsp:sp modelId="{FEA8931C-5B39-4C1A-998F-784ABDC8D76C}">
      <dsp:nvSpPr>
        <dsp:cNvPr id="0" name=""/>
        <dsp:cNvSpPr/>
      </dsp:nvSpPr>
      <dsp:spPr>
        <a:xfrm>
          <a:off x="8828207" y="3238131"/>
          <a:ext cx="508197" cy="50819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3788726"/>
            <a:satOff val="-13699"/>
            <a:lumOff val="923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8942551" y="3238131"/>
        <a:ext cx="279509" cy="3824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208048B-57AF-4F53-BC84-8E0A1033FBEC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36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54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9429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4861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7590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6652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6934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140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79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841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82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635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019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49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78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46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84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959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8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0C643A26-F61D-1788-5E7B-21B4DFB1F4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9322" b="34411"/>
          <a:stretch/>
        </p:blipFill>
        <p:spPr>
          <a:xfrm>
            <a:off x="20" y="10"/>
            <a:ext cx="12188921" cy="6857990"/>
          </a:xfrm>
          <a:prstGeom prst="rect">
            <a:avLst/>
          </a:prstGeom>
        </p:spPr>
      </p:pic>
      <p:grpSp>
        <p:nvGrpSpPr>
          <p:cNvPr id="8" name="Group 12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36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8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9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667D5E-5E49-CEB6-260E-6D3836772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/>
              <a:t>RDT Stop &amp; Wait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EC25A4-C726-90CB-0D84-D791116CCF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Jason Standfast</a:t>
            </a:r>
          </a:p>
        </p:txBody>
      </p:sp>
    </p:spTree>
    <p:extLst>
      <p:ext uri="{BB962C8B-B14F-4D97-AF65-F5344CB8AC3E}">
        <p14:creationId xmlns:p14="http://schemas.microsoft.com/office/powerpoint/2010/main" val="33396589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882FA-14C9-9ED3-289F-F7A6BCB78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7: additional notes (CLIENT)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71091FB-B0F1-69C6-49AF-F74F7E8ADC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959996"/>
              </p:ext>
            </p:extLst>
          </p:nvPr>
        </p:nvGraphicFramePr>
        <p:xfrm>
          <a:off x="1141412" y="1993901"/>
          <a:ext cx="9905999" cy="4373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428265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882FA-14C9-9ED3-289F-F7A6BCB78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Chapter 7: additional notes (server)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71091FB-B0F1-69C6-49AF-F74F7E8ADC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8392821"/>
              </p:ext>
            </p:extLst>
          </p:nvPr>
        </p:nvGraphicFramePr>
        <p:xfrm>
          <a:off x="1141413" y="1895912"/>
          <a:ext cx="9906000" cy="4343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7155759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C68F39D-867D-4AFF-94C4-C3829AD5C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8" name="Rectangle 67">
              <a:extLst>
                <a:ext uri="{FF2B5EF4-FFF2-40B4-BE49-F238E27FC236}">
                  <a16:creationId xmlns:a16="http://schemas.microsoft.com/office/drawing/2014/main" id="{8EC3C6AD-76A6-4B9E-9700-E70BCEA5BC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2">
              <a:extLst>
                <a:ext uri="{FF2B5EF4-FFF2-40B4-BE49-F238E27FC236}">
                  <a16:creationId xmlns:a16="http://schemas.microsoft.com/office/drawing/2014/main" id="{DC213DD1-BF02-41F7-80A7-E6A5694F5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2837D78-EC6F-91E1-9D82-6C46E54FC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0066" y="1122363"/>
            <a:ext cx="5397933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Questions? Comments? Concerns?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840B2-F11F-6451-EB21-8D7223D33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0896" y="3602038"/>
            <a:ext cx="5437103" cy="1655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We made it to the end!</a:t>
            </a:r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9759ED91-646E-E3EA-B496-C642628B91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4" r="52727" b="-1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4466CCD0-FEF9-460D-9FB6-11613A492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F642B7E9-F9AF-4BC0-B586-E7B0E8E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16CE5EA6-3C76-4E5C-9257-D6A61A31C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DD7BCC42-B325-4F92-B500-14A2933DA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8">
              <a:extLst>
                <a:ext uri="{FF2B5EF4-FFF2-40B4-BE49-F238E27FC236}">
                  <a16:creationId xmlns:a16="http://schemas.microsoft.com/office/drawing/2014/main" id="{197BF445-29BA-4C54-A1B4-A4390F022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B10C1630-E8C0-489C-8FFB-C9BBAEDE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B8778BE5-6D1F-4629-A045-8A87E2C75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A7885ADB-F1C4-4FF3-93CD-7C9337E8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59FC4F71-6E39-414E-9F39-CE1479FF8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3">
              <a:extLst>
                <a:ext uri="{FF2B5EF4-FFF2-40B4-BE49-F238E27FC236}">
                  <a16:creationId xmlns:a16="http://schemas.microsoft.com/office/drawing/2014/main" id="{3FC9614F-1D2C-4CAC-8CE9-32DC7D863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4">
              <a:extLst>
                <a:ext uri="{FF2B5EF4-FFF2-40B4-BE49-F238E27FC236}">
                  <a16:creationId xmlns:a16="http://schemas.microsoft.com/office/drawing/2014/main" id="{2A872F50-76EA-4A5B-AA68-3CE2E2673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5">
              <a:extLst>
                <a:ext uri="{FF2B5EF4-FFF2-40B4-BE49-F238E27FC236}">
                  <a16:creationId xmlns:a16="http://schemas.microsoft.com/office/drawing/2014/main" id="{CE389546-6A1F-4203-ACD1-BC17DDBFB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1BA89DC9-FE9A-4228-A4BE-D3A37F865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7">
              <a:extLst>
                <a:ext uri="{FF2B5EF4-FFF2-40B4-BE49-F238E27FC236}">
                  <a16:creationId xmlns:a16="http://schemas.microsoft.com/office/drawing/2014/main" id="{FA3E79A5-9B81-48B5-B96F-8D55B02FD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8">
              <a:extLst>
                <a:ext uri="{FF2B5EF4-FFF2-40B4-BE49-F238E27FC236}">
                  <a16:creationId xmlns:a16="http://schemas.microsoft.com/office/drawing/2014/main" id="{A76D4D27-C537-45E4-96DE-C5FD2C9A3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9">
              <a:extLst>
                <a:ext uri="{FF2B5EF4-FFF2-40B4-BE49-F238E27FC236}">
                  <a16:creationId xmlns:a16="http://schemas.microsoft.com/office/drawing/2014/main" id="{C1B158DD-2DCB-42FF-B1FE-3C947FEF0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0">
              <a:extLst>
                <a:ext uri="{FF2B5EF4-FFF2-40B4-BE49-F238E27FC236}">
                  <a16:creationId xmlns:a16="http://schemas.microsoft.com/office/drawing/2014/main" id="{3307DC3E-0C6E-4E70-AFA2-96538CE3C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1">
              <a:extLst>
                <a:ext uri="{FF2B5EF4-FFF2-40B4-BE49-F238E27FC236}">
                  <a16:creationId xmlns:a16="http://schemas.microsoft.com/office/drawing/2014/main" id="{53A9F721-7EE3-4844-BB91-0B995BAC1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2">
              <a:extLst>
                <a:ext uri="{FF2B5EF4-FFF2-40B4-BE49-F238E27FC236}">
                  <a16:creationId xmlns:a16="http://schemas.microsoft.com/office/drawing/2014/main" id="{8F057800-5B8F-4775-805B-89727A78A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3">
              <a:extLst>
                <a:ext uri="{FF2B5EF4-FFF2-40B4-BE49-F238E27FC236}">
                  <a16:creationId xmlns:a16="http://schemas.microsoft.com/office/drawing/2014/main" id="{FC6DF692-3394-4FDD-92BA-CA0C41EB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4">
              <a:extLst>
                <a:ext uri="{FF2B5EF4-FFF2-40B4-BE49-F238E27FC236}">
                  <a16:creationId xmlns:a16="http://schemas.microsoft.com/office/drawing/2014/main" id="{B825CD97-262B-4A33-B1E5-55F0D81F4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5">
              <a:extLst>
                <a:ext uri="{FF2B5EF4-FFF2-40B4-BE49-F238E27FC236}">
                  <a16:creationId xmlns:a16="http://schemas.microsoft.com/office/drawing/2014/main" id="{F00EA2FE-C735-4E1E-B9DC-636C49061F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6">
              <a:extLst>
                <a:ext uri="{FF2B5EF4-FFF2-40B4-BE49-F238E27FC236}">
                  <a16:creationId xmlns:a16="http://schemas.microsoft.com/office/drawing/2014/main" id="{95B50260-0DDF-4260-8DC1-D504B0643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7">
              <a:extLst>
                <a:ext uri="{FF2B5EF4-FFF2-40B4-BE49-F238E27FC236}">
                  <a16:creationId xmlns:a16="http://schemas.microsoft.com/office/drawing/2014/main" id="{BBB491EB-35C1-4159-94B2-A367ADC1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8">
              <a:extLst>
                <a:ext uri="{FF2B5EF4-FFF2-40B4-BE49-F238E27FC236}">
                  <a16:creationId xmlns:a16="http://schemas.microsoft.com/office/drawing/2014/main" id="{7EAA4E1C-EC83-44E0-A4AB-4B0F509A8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9">
              <a:extLst>
                <a:ext uri="{FF2B5EF4-FFF2-40B4-BE49-F238E27FC236}">
                  <a16:creationId xmlns:a16="http://schemas.microsoft.com/office/drawing/2014/main" id="{BE561717-C43F-46C1-BBCE-C830DE4A1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0">
              <a:extLst>
                <a:ext uri="{FF2B5EF4-FFF2-40B4-BE49-F238E27FC236}">
                  <a16:creationId xmlns:a16="http://schemas.microsoft.com/office/drawing/2014/main" id="{CC840BC4-F1CE-4A1B-A1DE-BB922689E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1">
              <a:extLst>
                <a:ext uri="{FF2B5EF4-FFF2-40B4-BE49-F238E27FC236}">
                  <a16:creationId xmlns:a16="http://schemas.microsoft.com/office/drawing/2014/main" id="{03B586C7-6126-46E0-9BEF-522798686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2">
              <a:extLst>
                <a:ext uri="{FF2B5EF4-FFF2-40B4-BE49-F238E27FC236}">
                  <a16:creationId xmlns:a16="http://schemas.microsoft.com/office/drawing/2014/main" id="{45C5C565-0EB6-4E0C-9752-84084CDBB8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Rectangle 33">
              <a:extLst>
                <a:ext uri="{FF2B5EF4-FFF2-40B4-BE49-F238E27FC236}">
                  <a16:creationId xmlns:a16="http://schemas.microsoft.com/office/drawing/2014/main" id="{5CABC7BF-500C-4275-9EAA-9563EF43C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34">
              <a:extLst>
                <a:ext uri="{FF2B5EF4-FFF2-40B4-BE49-F238E27FC236}">
                  <a16:creationId xmlns:a16="http://schemas.microsoft.com/office/drawing/2014/main" id="{C7AA982B-BB49-4311-A724-81AAF8AB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5">
              <a:extLst>
                <a:ext uri="{FF2B5EF4-FFF2-40B4-BE49-F238E27FC236}">
                  <a16:creationId xmlns:a16="http://schemas.microsoft.com/office/drawing/2014/main" id="{89D49DD1-C07D-4ADD-BD4A-D6AA72575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6">
              <a:extLst>
                <a:ext uri="{FF2B5EF4-FFF2-40B4-BE49-F238E27FC236}">
                  <a16:creationId xmlns:a16="http://schemas.microsoft.com/office/drawing/2014/main" id="{4359B9DB-1A95-4934-A839-A76774D792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7">
              <a:extLst>
                <a:ext uri="{FF2B5EF4-FFF2-40B4-BE49-F238E27FC236}">
                  <a16:creationId xmlns:a16="http://schemas.microsoft.com/office/drawing/2014/main" id="{2B7EEF08-F28B-48E9-BA1D-E61AC6201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8">
              <a:extLst>
                <a:ext uri="{FF2B5EF4-FFF2-40B4-BE49-F238E27FC236}">
                  <a16:creationId xmlns:a16="http://schemas.microsoft.com/office/drawing/2014/main" id="{E846B9B0-7D1C-4E1B-9256-7F25E8E8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9">
              <a:extLst>
                <a:ext uri="{FF2B5EF4-FFF2-40B4-BE49-F238E27FC236}">
                  <a16:creationId xmlns:a16="http://schemas.microsoft.com/office/drawing/2014/main" id="{E31B0CE6-7913-4D1C-AC18-2ED44DF92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0">
              <a:extLst>
                <a:ext uri="{FF2B5EF4-FFF2-40B4-BE49-F238E27FC236}">
                  <a16:creationId xmlns:a16="http://schemas.microsoft.com/office/drawing/2014/main" id="{0F3517CE-D006-4218-9BB0-65269371E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1">
              <a:extLst>
                <a:ext uri="{FF2B5EF4-FFF2-40B4-BE49-F238E27FC236}">
                  <a16:creationId xmlns:a16="http://schemas.microsoft.com/office/drawing/2014/main" id="{DE7DB798-CAAE-42A3-BDFE-D6AD0E0DA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2">
              <a:extLst>
                <a:ext uri="{FF2B5EF4-FFF2-40B4-BE49-F238E27FC236}">
                  <a16:creationId xmlns:a16="http://schemas.microsoft.com/office/drawing/2014/main" id="{07A53F87-B4E0-4C4E-B913-D336D8993D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3">
              <a:extLst>
                <a:ext uri="{FF2B5EF4-FFF2-40B4-BE49-F238E27FC236}">
                  <a16:creationId xmlns:a16="http://schemas.microsoft.com/office/drawing/2014/main" id="{587D3AD0-B188-4D2E-A497-5180C1F22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4">
              <a:extLst>
                <a:ext uri="{FF2B5EF4-FFF2-40B4-BE49-F238E27FC236}">
                  <a16:creationId xmlns:a16="http://schemas.microsoft.com/office/drawing/2014/main" id="{E8B4429B-56DB-4ED5-8296-1C4EB6AE0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45">
              <a:extLst>
                <a:ext uri="{FF2B5EF4-FFF2-40B4-BE49-F238E27FC236}">
                  <a16:creationId xmlns:a16="http://schemas.microsoft.com/office/drawing/2014/main" id="{ABBE178E-641F-4008-8760-5134D226A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46">
              <a:extLst>
                <a:ext uri="{FF2B5EF4-FFF2-40B4-BE49-F238E27FC236}">
                  <a16:creationId xmlns:a16="http://schemas.microsoft.com/office/drawing/2014/main" id="{BB7A09DD-4AE2-4235-BCBA-B52CB7986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7">
              <a:extLst>
                <a:ext uri="{FF2B5EF4-FFF2-40B4-BE49-F238E27FC236}">
                  <a16:creationId xmlns:a16="http://schemas.microsoft.com/office/drawing/2014/main" id="{64DBEF94-3525-4008-AD35-D566A238B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8">
              <a:extLst>
                <a:ext uri="{FF2B5EF4-FFF2-40B4-BE49-F238E27FC236}">
                  <a16:creationId xmlns:a16="http://schemas.microsoft.com/office/drawing/2014/main" id="{1C0CEBA3-32C8-4D37-BBD0-8863B008E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9">
              <a:extLst>
                <a:ext uri="{FF2B5EF4-FFF2-40B4-BE49-F238E27FC236}">
                  <a16:creationId xmlns:a16="http://schemas.microsoft.com/office/drawing/2014/main" id="{D12DBC8B-AE05-43C6-BF30-3F9CDADE9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0">
              <a:extLst>
                <a:ext uri="{FF2B5EF4-FFF2-40B4-BE49-F238E27FC236}">
                  <a16:creationId xmlns:a16="http://schemas.microsoft.com/office/drawing/2014/main" id="{47D642DC-B097-481B-8F32-671DE6AB5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1">
              <a:extLst>
                <a:ext uri="{FF2B5EF4-FFF2-40B4-BE49-F238E27FC236}">
                  <a16:creationId xmlns:a16="http://schemas.microsoft.com/office/drawing/2014/main" id="{0D7CD8F4-0787-4106-9E76-FF0AFA0AC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2">
              <a:extLst>
                <a:ext uri="{FF2B5EF4-FFF2-40B4-BE49-F238E27FC236}">
                  <a16:creationId xmlns:a16="http://schemas.microsoft.com/office/drawing/2014/main" id="{3ED06726-52C5-468C-BEA2-0194993F8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3">
              <a:extLst>
                <a:ext uri="{FF2B5EF4-FFF2-40B4-BE49-F238E27FC236}">
                  <a16:creationId xmlns:a16="http://schemas.microsoft.com/office/drawing/2014/main" id="{1541CE8F-816C-4189-8522-7AAA7EABD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4">
              <a:extLst>
                <a:ext uri="{FF2B5EF4-FFF2-40B4-BE49-F238E27FC236}">
                  <a16:creationId xmlns:a16="http://schemas.microsoft.com/office/drawing/2014/main" id="{3D0F8D98-15AC-458C-B872-777F4BBF3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5">
              <a:extLst>
                <a:ext uri="{FF2B5EF4-FFF2-40B4-BE49-F238E27FC236}">
                  <a16:creationId xmlns:a16="http://schemas.microsoft.com/office/drawing/2014/main" id="{C9DE1ACE-C20F-4504-B0A1-5A37CA0D1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6">
              <a:extLst>
                <a:ext uri="{FF2B5EF4-FFF2-40B4-BE49-F238E27FC236}">
                  <a16:creationId xmlns:a16="http://schemas.microsoft.com/office/drawing/2014/main" id="{E4BDEE62-868F-49A1-B97A-DE8EDC86F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7">
              <a:extLst>
                <a:ext uri="{FF2B5EF4-FFF2-40B4-BE49-F238E27FC236}">
                  <a16:creationId xmlns:a16="http://schemas.microsoft.com/office/drawing/2014/main" id="{B71AB3E3-099B-47DC-AD0D-215F18FD3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8">
              <a:extLst>
                <a:ext uri="{FF2B5EF4-FFF2-40B4-BE49-F238E27FC236}">
                  <a16:creationId xmlns:a16="http://schemas.microsoft.com/office/drawing/2014/main" id="{7D4B7844-C6A2-45AA-9147-C1CEC0CB8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176E1971-1C4C-46C8-A821-637664280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8" name="Freeform 32">
              <a:extLst>
                <a:ext uri="{FF2B5EF4-FFF2-40B4-BE49-F238E27FC236}">
                  <a16:creationId xmlns:a16="http://schemas.microsoft.com/office/drawing/2014/main" id="{35FAC14F-8CA0-40F3-ADE4-31DBF8BD7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3">
              <a:extLst>
                <a:ext uri="{FF2B5EF4-FFF2-40B4-BE49-F238E27FC236}">
                  <a16:creationId xmlns:a16="http://schemas.microsoft.com/office/drawing/2014/main" id="{778F8CB9-0C96-4B66-B943-C5BF1A1B5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4">
              <a:extLst>
                <a:ext uri="{FF2B5EF4-FFF2-40B4-BE49-F238E27FC236}">
                  <a16:creationId xmlns:a16="http://schemas.microsoft.com/office/drawing/2014/main" id="{DB1C8E93-74F9-42A0-B326-E06DC9C584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5">
              <a:extLst>
                <a:ext uri="{FF2B5EF4-FFF2-40B4-BE49-F238E27FC236}">
                  <a16:creationId xmlns:a16="http://schemas.microsoft.com/office/drawing/2014/main" id="{EC6EA429-8E16-49E0-82D7-5846CDA7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6">
              <a:extLst>
                <a:ext uri="{FF2B5EF4-FFF2-40B4-BE49-F238E27FC236}">
                  <a16:creationId xmlns:a16="http://schemas.microsoft.com/office/drawing/2014/main" id="{8F64C508-2357-44C9-93D8-FC81B85AE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7">
              <a:extLst>
                <a:ext uri="{FF2B5EF4-FFF2-40B4-BE49-F238E27FC236}">
                  <a16:creationId xmlns:a16="http://schemas.microsoft.com/office/drawing/2014/main" id="{82F6F3F7-8F51-41B4-AC2B-699593A1F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8">
              <a:extLst>
                <a:ext uri="{FF2B5EF4-FFF2-40B4-BE49-F238E27FC236}">
                  <a16:creationId xmlns:a16="http://schemas.microsoft.com/office/drawing/2014/main" id="{6F2FC65A-DA31-4602-B324-E53F76BD9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9">
              <a:extLst>
                <a:ext uri="{FF2B5EF4-FFF2-40B4-BE49-F238E27FC236}">
                  <a16:creationId xmlns:a16="http://schemas.microsoft.com/office/drawing/2014/main" id="{0E9B7CF9-E3CC-495E-A513-A8A1C2422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0">
              <a:extLst>
                <a:ext uri="{FF2B5EF4-FFF2-40B4-BE49-F238E27FC236}">
                  <a16:creationId xmlns:a16="http://schemas.microsoft.com/office/drawing/2014/main" id="{35C09477-23EA-4E6A-A8C2-5B447B25E9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Rectangle 41">
              <a:extLst>
                <a:ext uri="{FF2B5EF4-FFF2-40B4-BE49-F238E27FC236}">
                  <a16:creationId xmlns:a16="http://schemas.microsoft.com/office/drawing/2014/main" id="{80A5D070-0FE6-4F72-8077-E259B2D35A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270867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8702F7-E7C0-DEF9-3D4E-EE221A27B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en-US" sz="4000"/>
              <a:t>Contents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22A6C-A411-1050-50A2-AE9C6FFD9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/>
          </a:bodyPr>
          <a:lstStyle/>
          <a:p>
            <a:r>
              <a:rPr lang="en-US" sz="1800" dirty="0"/>
              <a:t>Chapter 1: Overview</a:t>
            </a:r>
          </a:p>
          <a:p>
            <a:r>
              <a:rPr lang="en-US" sz="1800" dirty="0"/>
              <a:t>Chapter 2: Helper Files and Modifications</a:t>
            </a:r>
          </a:p>
          <a:p>
            <a:r>
              <a:rPr lang="en-US" sz="1800" dirty="0"/>
              <a:t>Chapter 3: Client</a:t>
            </a:r>
          </a:p>
          <a:p>
            <a:r>
              <a:rPr lang="en-US" sz="1800" dirty="0"/>
              <a:t>Chapter 4: Server</a:t>
            </a:r>
          </a:p>
          <a:p>
            <a:r>
              <a:rPr lang="en-US" sz="1800" dirty="0"/>
              <a:t>Chapter 5: Evolution of the Server</a:t>
            </a:r>
          </a:p>
          <a:p>
            <a:r>
              <a:rPr lang="en-US" sz="1800" dirty="0"/>
              <a:t>Chapter 6: Ideas for Future Implementation</a:t>
            </a:r>
          </a:p>
          <a:p>
            <a:r>
              <a:rPr lang="en-US" sz="1800" dirty="0"/>
              <a:t>Chapter 7: Additional Notes</a:t>
            </a:r>
          </a:p>
          <a:p>
            <a:r>
              <a:rPr lang="en-US" sz="1800" dirty="0"/>
              <a:t>Chapter 8: Questions and Comments</a:t>
            </a:r>
          </a:p>
          <a:p>
            <a:endParaRPr lang="en-US" sz="18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230281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D76FC1-3115-0886-3E18-037082E1E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66591"/>
          </a:xfrm>
        </p:spPr>
        <p:txBody>
          <a:bodyPr>
            <a:normAutofit/>
          </a:bodyPr>
          <a:lstStyle/>
          <a:p>
            <a:r>
              <a:rPr lang="en-US" dirty="0"/>
              <a:t>Chapter 1: Overview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78AF8E12-C4E9-7C20-F7D4-ED3CE156F3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9712362"/>
              </p:ext>
            </p:extLst>
          </p:nvPr>
        </p:nvGraphicFramePr>
        <p:xfrm>
          <a:off x="1141412" y="1796641"/>
          <a:ext cx="9905999" cy="45660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0386653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D47BC-4816-2303-0E76-CEE0D9031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Chapter 2: Helper Files and Modifications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EC8A5DB0-610B-1B48-A466-761E96A81B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9014560"/>
              </p:ext>
            </p:extLst>
          </p:nvPr>
        </p:nvGraphicFramePr>
        <p:xfrm>
          <a:off x="1141413" y="1993900"/>
          <a:ext cx="9906000" cy="3937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47900114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5" name="Rectangle 54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6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A636FA-D217-4E20-9CAB-6FED12AC8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Chapter 3: client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8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0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BE2AE4-EAD3-B4A3-15DA-72661F184B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68958" y="1914526"/>
            <a:ext cx="6078453" cy="4525962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/>
              <a:t>Initiates, reads client.in, and then closes itself after server sends file.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/>
              <a:t>Simple, mostly static outside of singular thread.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/>
              <a:t>1 thread used which receives data and sends acks.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/>
              <a:t>2 ways to determine EOF: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 dirty="0"/>
              <a:t>Receives expected number of chunks and counts toward/exits when reached.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 dirty="0"/>
              <a:t>Expects “End of file.” message from the server and will end then.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 dirty="0"/>
              <a:t>Second option may be redundant/unnecessary.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/>
              <a:t>Writes all the input from the server to a txt file once all received.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/>
              <a:t>Exits automatically.</a:t>
            </a:r>
          </a:p>
        </p:txBody>
      </p:sp>
      <p:pic>
        <p:nvPicPr>
          <p:cNvPr id="6" name="Picture Placeholder 5" descr="People checking a computer">
            <a:extLst>
              <a:ext uri="{FF2B5EF4-FFF2-40B4-BE49-F238E27FC236}">
                <a16:creationId xmlns:a16="http://schemas.microsoft.com/office/drawing/2014/main" id="{9889BFE4-3A7B-049B-0AD8-57647487B45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4" r="36716" b="-1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2876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2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73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4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84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2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3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4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5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6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7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8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9E2A7-B140-3663-A2D2-D54DD5C20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1049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Chapter 4: server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1FF49C-8066-81C0-4469-3F676E274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3" y="1730375"/>
            <a:ext cx="5503862" cy="448415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Initiates and reads server.in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Waits for Client to send file request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Once file request received, reads file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Sends expected chunks message to client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Sends chunks to client and waits for acks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Receives ack, sends next chunk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When all chunks sent, sends EOF message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Returns to waiting state for new file request</a:t>
            </a:r>
          </a:p>
        </p:txBody>
      </p:sp>
      <p:pic>
        <p:nvPicPr>
          <p:cNvPr id="6" name="Picture Placeholder 5" descr="Binary code on screen">
            <a:extLst>
              <a:ext uri="{FF2B5EF4-FFF2-40B4-BE49-F238E27FC236}">
                <a16:creationId xmlns:a16="http://schemas.microsoft.com/office/drawing/2014/main" id="{AABD7B21-11C0-5B42-42A8-88726DCFBD3D}"/>
              </a:ext>
            </a:extLst>
          </p:cNvPr>
          <p:cNvPicPr>
            <a:picLocks noGrp="1"/>
          </p:cNvPicPr>
          <p:nvPr>
            <p:ph type="pic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60" r="25936" b="2"/>
          <a:stretch/>
        </p:blipFill>
        <p:spPr>
          <a:xfrm>
            <a:off x="6645275" y="0"/>
            <a:ext cx="5546725" cy="684371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1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592495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72A2B-099D-BF70-CE8D-517364828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794327"/>
          </a:xfrm>
        </p:spPr>
        <p:txBody>
          <a:bodyPr>
            <a:normAutofit/>
          </a:bodyPr>
          <a:lstStyle/>
          <a:p>
            <a:r>
              <a:rPr lang="en-US" dirty="0"/>
              <a:t>Chapter 5: evolution of the server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532B5B-1E8F-BF76-268C-467233040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3" y="1967344"/>
            <a:ext cx="3196899" cy="493260"/>
          </a:xfrm>
        </p:spPr>
        <p:txBody>
          <a:bodyPr/>
          <a:lstStyle/>
          <a:p>
            <a:r>
              <a:rPr lang="en-US" dirty="0"/>
              <a:t>Receive request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6DBAB3-6920-60AB-E91C-EF844B66AC86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27918" y="2460604"/>
            <a:ext cx="3208735" cy="3787796"/>
          </a:xfrm>
          <a:pattFill prst="pct80">
            <a:fgClr>
              <a:srgbClr val="002060"/>
            </a:fgClr>
            <a:bgClr>
              <a:schemeClr val="bg1"/>
            </a:bgClr>
          </a:pattFill>
          <a:ln w="12700">
            <a:solidFill>
              <a:schemeClr val="tx1"/>
            </a:solidFill>
          </a:ln>
          <a:effectLst>
            <a:softEdge rad="31750"/>
          </a:effectLst>
        </p:spPr>
        <p:txBody>
          <a:bodyPr>
            <a:normAutofit/>
          </a:bodyPr>
          <a:lstStyle/>
          <a:p>
            <a:r>
              <a:rPr lang="en-US" sz="2000" dirty="0"/>
              <a:t>Active when others are not</a:t>
            </a:r>
          </a:p>
          <a:p>
            <a:r>
              <a:rPr lang="en-US" sz="2000" dirty="0"/>
              <a:t>Receives request</a:t>
            </a:r>
          </a:p>
          <a:p>
            <a:r>
              <a:rPr lang="en-US" sz="2000" dirty="0"/>
              <a:t>Sets client IP and port</a:t>
            </a:r>
          </a:p>
          <a:p>
            <a:r>
              <a:rPr lang="en-US" sz="2000" dirty="0"/>
              <a:t>Sets number of chunks</a:t>
            </a:r>
          </a:p>
          <a:p>
            <a:r>
              <a:rPr lang="en-US" sz="2000" dirty="0"/>
              <a:t>Initiates </a:t>
            </a:r>
            <a:r>
              <a:rPr lang="en-US" sz="2000" dirty="0" err="1"/>
              <a:t>FileHandler</a:t>
            </a:r>
            <a:endParaRPr lang="en-US" sz="2000" dirty="0"/>
          </a:p>
          <a:p>
            <a:r>
              <a:rPr lang="en-US" sz="2000" dirty="0"/>
              <a:t>Sets Timeout to 5 seconds</a:t>
            </a:r>
          </a:p>
          <a:p>
            <a:r>
              <a:rPr lang="en-US" sz="2000" dirty="0"/>
              <a:t>Sleeps until all data sent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0E239C-F8E0-E490-CDD7-FDD0C313BD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15658" y="1967344"/>
            <a:ext cx="3184385" cy="493260"/>
          </a:xfrm>
        </p:spPr>
        <p:txBody>
          <a:bodyPr/>
          <a:lstStyle/>
          <a:p>
            <a:r>
              <a:rPr lang="en-US" dirty="0"/>
              <a:t>Send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F02B35-D942-31AD-4C4D-99F3F8F6D3F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04213" y="2460604"/>
            <a:ext cx="3195830" cy="3787796"/>
          </a:xfrm>
          <a:pattFill prst="pct80">
            <a:fgClr>
              <a:srgbClr val="002060"/>
            </a:fgClr>
            <a:bgClr>
              <a:schemeClr val="bg1"/>
            </a:bgClr>
          </a:pattFill>
          <a:ln>
            <a:solidFill>
              <a:schemeClr val="tx2">
                <a:lumMod val="60000"/>
                <a:lumOff val="40000"/>
              </a:schemeClr>
            </a:solidFill>
          </a:ln>
          <a:effectLst>
            <a:softEdge rad="31750"/>
          </a:effectLst>
        </p:spPr>
        <p:txBody>
          <a:bodyPr>
            <a:normAutofit fontScale="92500"/>
          </a:bodyPr>
          <a:lstStyle/>
          <a:p>
            <a:r>
              <a:rPr lang="en-US" sz="1600" dirty="0"/>
              <a:t>Activates when there are chunks to send</a:t>
            </a:r>
          </a:p>
          <a:p>
            <a:r>
              <a:rPr lang="en-US" sz="1600" dirty="0"/>
              <a:t>Sends expected chunks message first</a:t>
            </a:r>
          </a:p>
          <a:p>
            <a:r>
              <a:rPr lang="en-US" sz="1600" dirty="0"/>
              <a:t>After initial message, reads first chunk</a:t>
            </a:r>
          </a:p>
          <a:p>
            <a:r>
              <a:rPr lang="en-US" sz="1600" dirty="0"/>
              <a:t>Sends chunk to client</a:t>
            </a:r>
          </a:p>
          <a:p>
            <a:r>
              <a:rPr lang="en-US" sz="1600" dirty="0"/>
              <a:t>Sleeps until correct ACK is received</a:t>
            </a:r>
          </a:p>
          <a:p>
            <a:pPr lvl="1"/>
            <a:r>
              <a:rPr lang="en-US" sz="1400" dirty="0"/>
              <a:t>OR timeout and resend</a:t>
            </a:r>
          </a:p>
          <a:p>
            <a:r>
              <a:rPr lang="en-US" sz="1600" dirty="0"/>
              <a:t>Once ACK is received, sends next chunk</a:t>
            </a:r>
          </a:p>
          <a:p>
            <a:r>
              <a:rPr lang="en-US" sz="1600" dirty="0"/>
              <a:t>Indicates all chunks sent</a:t>
            </a:r>
          </a:p>
          <a:p>
            <a:r>
              <a:rPr lang="en-US" sz="1600" dirty="0"/>
              <a:t>Sleeps after all chunks sent</a:t>
            </a:r>
          </a:p>
          <a:p>
            <a:endParaRPr lang="en-US" sz="16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3E7CBA1-548F-2B14-0FD8-31564AF864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52442" y="1967344"/>
            <a:ext cx="3194968" cy="493259"/>
          </a:xfrm>
        </p:spPr>
        <p:txBody>
          <a:bodyPr/>
          <a:lstStyle/>
          <a:p>
            <a:r>
              <a:rPr lang="en-US" dirty="0"/>
              <a:t>Receive acks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38B1A3A-0969-BD0E-C3F4-7D774E7A546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52442" y="2457432"/>
            <a:ext cx="3194968" cy="3787796"/>
          </a:xfrm>
          <a:pattFill prst="pct80">
            <a:fgClr>
              <a:srgbClr val="002060"/>
            </a:fgClr>
            <a:bgClr>
              <a:schemeClr val="bg1"/>
            </a:bgClr>
          </a:pattFill>
          <a:ln>
            <a:solidFill>
              <a:schemeClr val="tx2">
                <a:lumMod val="60000"/>
                <a:lumOff val="40000"/>
              </a:schemeClr>
            </a:solidFill>
          </a:ln>
          <a:effectLst>
            <a:softEdge rad="31750"/>
          </a:effectLst>
        </p:spPr>
        <p:txBody>
          <a:bodyPr>
            <a:normAutofit fontScale="92500" lnSpcReduction="10000"/>
          </a:bodyPr>
          <a:lstStyle/>
          <a:p>
            <a:r>
              <a:rPr lang="en-US" sz="1600" dirty="0"/>
              <a:t>Activates when SEND DATA sends anything</a:t>
            </a:r>
          </a:p>
          <a:p>
            <a:r>
              <a:rPr lang="en-US" sz="1600" dirty="0"/>
              <a:t>Waits for ACK from Client</a:t>
            </a:r>
          </a:p>
          <a:p>
            <a:r>
              <a:rPr lang="en-US" sz="1600" dirty="0"/>
              <a:t>Once received, checks accuracy</a:t>
            </a:r>
          </a:p>
          <a:p>
            <a:r>
              <a:rPr lang="en-US" sz="1600" dirty="0"/>
              <a:t>If ACK number equals Sequence number:</a:t>
            </a:r>
          </a:p>
          <a:p>
            <a:pPr lvl="1"/>
            <a:r>
              <a:rPr lang="en-US" sz="1400" dirty="0"/>
              <a:t>Moves window</a:t>
            </a:r>
          </a:p>
          <a:p>
            <a:r>
              <a:rPr lang="en-US" sz="1600" dirty="0"/>
              <a:t>Reactivates SEND DATA to send chunk</a:t>
            </a:r>
          </a:p>
          <a:p>
            <a:r>
              <a:rPr lang="en-US" sz="1600" dirty="0"/>
              <a:t>Sleeps until SEND DATA sends next chunk</a:t>
            </a:r>
          </a:p>
          <a:p>
            <a:r>
              <a:rPr lang="en-US" sz="1600" dirty="0"/>
              <a:t>Sleeps after all chunks sent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179F37-1815-6C3B-226D-8443A14E141F}"/>
              </a:ext>
            </a:extLst>
          </p:cNvPr>
          <p:cNvSpPr txBox="1"/>
          <p:nvPr/>
        </p:nvSpPr>
        <p:spPr>
          <a:xfrm>
            <a:off x="1636264" y="1282762"/>
            <a:ext cx="8931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Went from 2 threads (</a:t>
            </a:r>
            <a:r>
              <a:rPr lang="en-US" dirty="0" err="1"/>
              <a:t>sendData</a:t>
            </a:r>
            <a:r>
              <a:rPr lang="en-US" dirty="0"/>
              <a:t> and </a:t>
            </a:r>
            <a:r>
              <a:rPr lang="en-US" dirty="0" err="1"/>
              <a:t>receiveACKs</a:t>
            </a:r>
            <a:r>
              <a:rPr lang="en-US" dirty="0"/>
              <a:t>) to 3 threads (added </a:t>
            </a:r>
            <a:r>
              <a:rPr lang="en-US" dirty="0" err="1"/>
              <a:t>receiveRequest</a:t>
            </a:r>
            <a:r>
              <a:rPr lang="en-US" dirty="0"/>
              <a:t>). Originally, server closed after file was sent.</a:t>
            </a:r>
          </a:p>
        </p:txBody>
      </p:sp>
    </p:spTree>
    <p:extLst>
      <p:ext uri="{BB962C8B-B14F-4D97-AF65-F5344CB8AC3E}">
        <p14:creationId xmlns:p14="http://schemas.microsoft.com/office/powerpoint/2010/main" val="941960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64BEC-6922-8CB7-7605-BBCA291DA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Chapter 6: ideas for future implementation 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D5970C0C-D43A-7B53-B92F-F793BB65E3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0627211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060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882FA-14C9-9ED3-289F-F7A6BCB78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Chapter 7: additional notes (general)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C0059E1-E33A-38F1-7552-7F2668F013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7408988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392181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103</TotalTime>
  <Words>840</Words>
  <Application>Microsoft Office PowerPoint</Application>
  <PresentationFormat>Widescreen</PresentationFormat>
  <Paragraphs>97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Tw Cen MT</vt:lpstr>
      <vt:lpstr>Circuit</vt:lpstr>
      <vt:lpstr>RDT Stop &amp; Wait</vt:lpstr>
      <vt:lpstr>Contents</vt:lpstr>
      <vt:lpstr>Chapter 1: Overview</vt:lpstr>
      <vt:lpstr>Chapter 2: Helper Files and Modifications</vt:lpstr>
      <vt:lpstr>Chapter 3: client</vt:lpstr>
      <vt:lpstr>Chapter 4: server</vt:lpstr>
      <vt:lpstr>Chapter 5: evolution of the server</vt:lpstr>
      <vt:lpstr>Chapter 6: ideas for future implementation </vt:lpstr>
      <vt:lpstr>Chapter 7: additional notes (general)</vt:lpstr>
      <vt:lpstr>Chapter 7: additional notes (CLIENT)</vt:lpstr>
      <vt:lpstr>Chapter 7: additional notes (server)</vt:lpstr>
      <vt:lpstr>Questions? Comments? Concerns?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RDT Stop &amp; Wait</dc:title>
  <dc:creator>Jason Standfast</dc:creator>
  <cp:lastModifiedBy>Jason Standfast</cp:lastModifiedBy>
  <cp:revision>3</cp:revision>
  <dcterms:created xsi:type="dcterms:W3CDTF">2022-11-29T22:14:52Z</dcterms:created>
  <dcterms:modified xsi:type="dcterms:W3CDTF">2022-11-30T00:04:28Z</dcterms:modified>
</cp:coreProperties>
</file>

<file path=docProps/thumbnail.jpeg>
</file>